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57" r:id="rId8"/>
    <p:sldId id="260" r:id="rId9"/>
    <p:sldId id="266" r:id="rId10"/>
    <p:sldId id="267" r:id="rId11"/>
    <p:sldId id="276" r:id="rId12"/>
    <p:sldId id="277" r:id="rId13"/>
    <p:sldId id="280" r:id="rId14"/>
    <p:sldId id="273" r:id="rId15"/>
    <p:sldId id="274" r:id="rId16"/>
    <p:sldId id="268" r:id="rId17"/>
    <p:sldId id="272" r:id="rId18"/>
    <p:sldId id="275" r:id="rId19"/>
    <p:sldId id="269" r:id="rId20"/>
    <p:sldId id="270" r:id="rId21"/>
    <p:sldId id="278" r:id="rId22"/>
    <p:sldId id="281" r:id="rId23"/>
    <p:sldId id="282" r:id="rId24"/>
    <p:sldId id="283" r:id="rId25"/>
    <p:sldId id="285" r:id="rId26"/>
    <p:sldId id="284" r:id="rId27"/>
    <p:sldId id="286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A06"/>
    <a:srgbClr val="7ABC32"/>
    <a:srgbClr val="FF9E1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1206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81AB78-1BE3-4671-898A-8B0D17A6500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4F864D-3FF3-40E0-BEE4-7D24106969C5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Демонструє</a:t>
          </a:r>
          <a:endParaRPr lang="ru-RU" sz="1400" b="1" dirty="0">
            <a:solidFill>
              <a:schemeClr val="tx1"/>
            </a:solidFill>
          </a:endParaRPr>
        </a:p>
      </dgm:t>
    </dgm:pt>
    <dgm:pt modelId="{A9613CFE-22B1-49B9-84CC-CA7403A4B858}" type="parTrans" cxnId="{C168C0C3-9225-4374-8731-89C03E4865EC}">
      <dgm:prSet/>
      <dgm:spPr/>
      <dgm:t>
        <a:bodyPr/>
        <a:lstStyle/>
        <a:p>
          <a:endParaRPr lang="ru-RU"/>
        </a:p>
      </dgm:t>
    </dgm:pt>
    <dgm:pt modelId="{B9AD744F-9146-4BA9-880A-842286210159}" type="sibTrans" cxnId="{C168C0C3-9225-4374-8731-89C03E4865EC}">
      <dgm:prSet/>
      <dgm:spPr/>
      <dgm:t>
        <a:bodyPr/>
        <a:lstStyle/>
        <a:p>
          <a:endParaRPr lang="ru-RU"/>
        </a:p>
      </dgm:t>
    </dgm:pt>
    <dgm:pt modelId="{13AE93C6-40B9-4FB6-8788-D7E8D3242F5F}">
      <dgm:prSet phldrT="[Текст]" custT="1"/>
      <dgm:spPr/>
      <dgm:t>
        <a:bodyPr/>
        <a:lstStyle/>
        <a:p>
          <a:r>
            <a:rPr lang="uk-UA" sz="2000" dirty="0" smtClean="0"/>
            <a:t>Професіоналізм викладача і вміння вирішувати завдання професійної діяльності</a:t>
          </a:r>
          <a:endParaRPr lang="ru-RU" sz="2000" dirty="0"/>
        </a:p>
      </dgm:t>
    </dgm:pt>
    <dgm:pt modelId="{CD4400B9-9DF3-4B79-B29F-564A512414D9}" type="parTrans" cxnId="{E98A5FEC-1994-47DB-A806-90EFD4D8E555}">
      <dgm:prSet/>
      <dgm:spPr/>
      <dgm:t>
        <a:bodyPr/>
        <a:lstStyle/>
        <a:p>
          <a:endParaRPr lang="ru-RU"/>
        </a:p>
      </dgm:t>
    </dgm:pt>
    <dgm:pt modelId="{34D929B9-677A-4DA5-8D63-AD146B5EBE78}" type="sibTrans" cxnId="{E98A5FEC-1994-47DB-A806-90EFD4D8E555}">
      <dgm:prSet/>
      <dgm:spPr/>
      <dgm:t>
        <a:bodyPr/>
        <a:lstStyle/>
        <a:p>
          <a:endParaRPr lang="ru-RU"/>
        </a:p>
      </dgm:t>
    </dgm:pt>
    <dgm:pt modelId="{4DF1AFA9-91D8-4507-8310-20F5D32FF7B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dirty="0" smtClean="0">
              <a:solidFill>
                <a:schemeClr val="tx1"/>
              </a:solidFill>
            </a:rPr>
            <a:t>Показує</a:t>
          </a:r>
          <a:endParaRPr lang="ru-RU" sz="1600" b="1" dirty="0">
            <a:solidFill>
              <a:schemeClr val="tx1"/>
            </a:solidFill>
          </a:endParaRPr>
        </a:p>
      </dgm:t>
    </dgm:pt>
    <dgm:pt modelId="{E9FA377F-ECE9-4953-9341-68731E25C39E}" type="parTrans" cxnId="{CDFBC5EB-39F5-40CF-89AF-9C80082AB230}">
      <dgm:prSet/>
      <dgm:spPr/>
      <dgm:t>
        <a:bodyPr/>
        <a:lstStyle/>
        <a:p>
          <a:endParaRPr lang="ru-RU"/>
        </a:p>
      </dgm:t>
    </dgm:pt>
    <dgm:pt modelId="{F705E941-A8BA-4882-A1B9-61348BDB7D06}" type="sibTrans" cxnId="{CDFBC5EB-39F5-40CF-89AF-9C80082AB230}">
      <dgm:prSet/>
      <dgm:spPr/>
      <dgm:t>
        <a:bodyPr/>
        <a:lstStyle/>
        <a:p>
          <a:endParaRPr lang="ru-RU"/>
        </a:p>
      </dgm:t>
    </dgm:pt>
    <dgm:pt modelId="{52A03531-0169-40C7-A127-878E78287D30}">
      <dgm:prSet phldrT="[Текст]" custT="1"/>
      <dgm:spPr/>
      <dgm:t>
        <a:bodyPr/>
        <a:lstStyle/>
        <a:p>
          <a:r>
            <a:rPr lang="uk-UA" sz="2000" dirty="0" smtClean="0"/>
            <a:t>Підготовленість  викладача і активність в освітній діяльності та </a:t>
          </a:r>
          <a:r>
            <a:rPr lang="uk-UA" sz="2000" dirty="0" err="1" smtClean="0"/>
            <a:t>позааудиторній</a:t>
          </a:r>
          <a:r>
            <a:rPr lang="uk-UA" sz="2000" dirty="0" smtClean="0"/>
            <a:t> роботі</a:t>
          </a:r>
          <a:endParaRPr lang="ru-RU" sz="2000" dirty="0"/>
        </a:p>
      </dgm:t>
    </dgm:pt>
    <dgm:pt modelId="{80ED44ED-28A0-463F-BE9F-FF8D30ACD5F9}" type="parTrans" cxnId="{2C167B55-A1F5-40A5-AC6A-DCD7404D7570}">
      <dgm:prSet/>
      <dgm:spPr/>
      <dgm:t>
        <a:bodyPr/>
        <a:lstStyle/>
        <a:p>
          <a:endParaRPr lang="ru-RU"/>
        </a:p>
      </dgm:t>
    </dgm:pt>
    <dgm:pt modelId="{DE517CF6-C5AC-40E7-B96A-C706C1AF10CA}" type="sibTrans" cxnId="{2C167B55-A1F5-40A5-AC6A-DCD7404D7570}">
      <dgm:prSet/>
      <dgm:spPr/>
      <dgm:t>
        <a:bodyPr/>
        <a:lstStyle/>
        <a:p>
          <a:endParaRPr lang="ru-RU"/>
        </a:p>
      </dgm:t>
    </dgm:pt>
    <dgm:pt modelId="{F1F219DE-AB0F-4AF3-A9F2-A3D0E8308FAF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Дозволяє</a:t>
          </a:r>
          <a:endParaRPr lang="ru-RU" b="1" dirty="0">
            <a:solidFill>
              <a:schemeClr val="tx1"/>
            </a:solidFill>
          </a:endParaRPr>
        </a:p>
      </dgm:t>
    </dgm:pt>
    <dgm:pt modelId="{3A32CFBD-84A0-425D-8FDC-754489E66CEE}" type="parTrans" cxnId="{EBB913B1-0AC5-41F9-97BB-7798628F0A23}">
      <dgm:prSet/>
      <dgm:spPr/>
      <dgm:t>
        <a:bodyPr/>
        <a:lstStyle/>
        <a:p>
          <a:endParaRPr lang="ru-RU"/>
        </a:p>
      </dgm:t>
    </dgm:pt>
    <dgm:pt modelId="{84103F93-9527-44CF-8293-034D10797A65}" type="sibTrans" cxnId="{EBB913B1-0AC5-41F9-97BB-7798628F0A23}">
      <dgm:prSet/>
      <dgm:spPr/>
      <dgm:t>
        <a:bodyPr/>
        <a:lstStyle/>
        <a:p>
          <a:endParaRPr lang="ru-RU"/>
        </a:p>
      </dgm:t>
    </dgm:pt>
    <dgm:pt modelId="{4908ACDB-5560-4B45-B6BC-EF99CDF94D13}">
      <dgm:prSet phldrT="[Текст]"/>
      <dgm:spPr/>
      <dgm:t>
        <a:bodyPr/>
        <a:lstStyle/>
        <a:p>
          <a:r>
            <a:rPr lang="uk-UA" dirty="0" smtClean="0"/>
            <a:t>проаналізувати, узагальнити та систематизувати результати  роботи, об'єктивно оцінити можливості та спланувати дії з подолання труднощів і досягнення більш високих результатів</a:t>
          </a:r>
          <a:endParaRPr lang="ru-RU" dirty="0"/>
        </a:p>
      </dgm:t>
    </dgm:pt>
    <dgm:pt modelId="{5A851002-0DD3-45DF-91F6-E52E8B8EC391}" type="parTrans" cxnId="{31994C08-4601-4457-9872-9AA9A479F28D}">
      <dgm:prSet/>
      <dgm:spPr/>
      <dgm:t>
        <a:bodyPr/>
        <a:lstStyle/>
        <a:p>
          <a:endParaRPr lang="ru-RU"/>
        </a:p>
      </dgm:t>
    </dgm:pt>
    <dgm:pt modelId="{883BC3CA-D623-4ECF-9E34-C1912A3C66E3}" type="sibTrans" cxnId="{31994C08-4601-4457-9872-9AA9A479F28D}">
      <dgm:prSet/>
      <dgm:spPr/>
      <dgm:t>
        <a:bodyPr/>
        <a:lstStyle/>
        <a:p>
          <a:endParaRPr lang="ru-RU"/>
        </a:p>
      </dgm:t>
    </dgm:pt>
    <dgm:pt modelId="{41D12A92-8C95-427C-B671-F86514B070DB}" type="pres">
      <dgm:prSet presAssocID="{3681AB78-1BE3-4671-898A-8B0D17A650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739DF1-E1BF-4A9B-9A4D-8E7A5399F566}" type="pres">
      <dgm:prSet presAssocID="{014F864D-3FF3-40E0-BEE4-7D24106969C5}" presName="composite" presStyleCnt="0"/>
      <dgm:spPr/>
    </dgm:pt>
    <dgm:pt modelId="{9ED0C050-DBB4-4A59-A77D-48D68EF888CF}" type="pres">
      <dgm:prSet presAssocID="{014F864D-3FF3-40E0-BEE4-7D24106969C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3032B-E93B-4CF2-BF68-43D5D7FC4780}" type="pres">
      <dgm:prSet presAssocID="{014F864D-3FF3-40E0-BEE4-7D24106969C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8C4FB-7F81-402E-8B1D-AC64873B05D6}" type="pres">
      <dgm:prSet presAssocID="{B9AD744F-9146-4BA9-880A-842286210159}" presName="sp" presStyleCnt="0"/>
      <dgm:spPr/>
    </dgm:pt>
    <dgm:pt modelId="{D6498012-8189-4FA8-9E00-9F8496582506}" type="pres">
      <dgm:prSet presAssocID="{4DF1AFA9-91D8-4507-8310-20F5D32FF7B0}" presName="composite" presStyleCnt="0"/>
      <dgm:spPr/>
    </dgm:pt>
    <dgm:pt modelId="{EAEADA6E-0D6D-4D05-BFF6-E0FB820CE870}" type="pres">
      <dgm:prSet presAssocID="{4DF1AFA9-91D8-4507-8310-20F5D32FF7B0}" presName="parentText" presStyleLbl="alignNode1" presStyleIdx="1" presStyleCnt="3" custLinFactNeighborX="0" custLinFactNeighborY="-13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0D9E0-C93B-4173-81B6-339BC79F7194}" type="pres">
      <dgm:prSet presAssocID="{4DF1AFA9-91D8-4507-8310-20F5D32FF7B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5AEE9-2807-40C1-B053-C2667BF4C05E}" type="pres">
      <dgm:prSet presAssocID="{F705E941-A8BA-4882-A1B9-61348BDB7D06}" presName="sp" presStyleCnt="0"/>
      <dgm:spPr/>
    </dgm:pt>
    <dgm:pt modelId="{76FD15C9-BBD4-4D2F-9302-708AA49B6658}" type="pres">
      <dgm:prSet presAssocID="{F1F219DE-AB0F-4AF3-A9F2-A3D0E8308FAF}" presName="composite" presStyleCnt="0"/>
      <dgm:spPr/>
    </dgm:pt>
    <dgm:pt modelId="{CEE62EE0-56A4-4ED8-8B10-3B2B004ECD9B}" type="pres">
      <dgm:prSet presAssocID="{F1F219DE-AB0F-4AF3-A9F2-A3D0E8308FA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AD061F-5E75-4A71-9D42-DF38207D2F61}" type="pres">
      <dgm:prSet presAssocID="{F1F219DE-AB0F-4AF3-A9F2-A3D0E8308FA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167B55-A1F5-40A5-AC6A-DCD7404D7570}" srcId="{4DF1AFA9-91D8-4507-8310-20F5D32FF7B0}" destId="{52A03531-0169-40C7-A127-878E78287D30}" srcOrd="0" destOrd="0" parTransId="{80ED44ED-28A0-463F-BE9F-FF8D30ACD5F9}" sibTransId="{DE517CF6-C5AC-40E7-B96A-C706C1AF10CA}"/>
    <dgm:cxn modelId="{0F4D2C27-19EE-4284-9DDD-FF9BE501C639}" type="presOf" srcId="{52A03531-0169-40C7-A127-878E78287D30}" destId="{9C90D9E0-C93B-4173-81B6-339BC79F7194}" srcOrd="0" destOrd="0" presId="urn:microsoft.com/office/officeart/2005/8/layout/chevron2"/>
    <dgm:cxn modelId="{C168C0C3-9225-4374-8731-89C03E4865EC}" srcId="{3681AB78-1BE3-4671-898A-8B0D17A65003}" destId="{014F864D-3FF3-40E0-BEE4-7D24106969C5}" srcOrd="0" destOrd="0" parTransId="{A9613CFE-22B1-49B9-84CC-CA7403A4B858}" sibTransId="{B9AD744F-9146-4BA9-880A-842286210159}"/>
    <dgm:cxn modelId="{D9507B01-C4D7-49EC-B009-5D13AC041818}" type="presOf" srcId="{014F864D-3FF3-40E0-BEE4-7D24106969C5}" destId="{9ED0C050-DBB4-4A59-A77D-48D68EF888CF}" srcOrd="0" destOrd="0" presId="urn:microsoft.com/office/officeart/2005/8/layout/chevron2"/>
    <dgm:cxn modelId="{CDFBC5EB-39F5-40CF-89AF-9C80082AB230}" srcId="{3681AB78-1BE3-4671-898A-8B0D17A65003}" destId="{4DF1AFA9-91D8-4507-8310-20F5D32FF7B0}" srcOrd="1" destOrd="0" parTransId="{E9FA377F-ECE9-4953-9341-68731E25C39E}" sibTransId="{F705E941-A8BA-4882-A1B9-61348BDB7D06}"/>
    <dgm:cxn modelId="{FFA5B481-D269-4BBE-9706-B9545E6211E0}" type="presOf" srcId="{4908ACDB-5560-4B45-B6BC-EF99CDF94D13}" destId="{07AD061F-5E75-4A71-9D42-DF38207D2F61}" srcOrd="0" destOrd="0" presId="urn:microsoft.com/office/officeart/2005/8/layout/chevron2"/>
    <dgm:cxn modelId="{E98A5FEC-1994-47DB-A806-90EFD4D8E555}" srcId="{014F864D-3FF3-40E0-BEE4-7D24106969C5}" destId="{13AE93C6-40B9-4FB6-8788-D7E8D3242F5F}" srcOrd="0" destOrd="0" parTransId="{CD4400B9-9DF3-4B79-B29F-564A512414D9}" sibTransId="{34D929B9-677A-4DA5-8D63-AD146B5EBE78}"/>
    <dgm:cxn modelId="{12F9760B-E21F-46AE-9AA3-536F4DBBC4F6}" type="presOf" srcId="{4DF1AFA9-91D8-4507-8310-20F5D32FF7B0}" destId="{EAEADA6E-0D6D-4D05-BFF6-E0FB820CE870}" srcOrd="0" destOrd="0" presId="urn:microsoft.com/office/officeart/2005/8/layout/chevron2"/>
    <dgm:cxn modelId="{F3F0DFA8-8463-4F72-893A-66955F5DAC14}" type="presOf" srcId="{13AE93C6-40B9-4FB6-8788-D7E8D3242F5F}" destId="{4023032B-E93B-4CF2-BF68-43D5D7FC4780}" srcOrd="0" destOrd="0" presId="urn:microsoft.com/office/officeart/2005/8/layout/chevron2"/>
    <dgm:cxn modelId="{EBB913B1-0AC5-41F9-97BB-7798628F0A23}" srcId="{3681AB78-1BE3-4671-898A-8B0D17A65003}" destId="{F1F219DE-AB0F-4AF3-A9F2-A3D0E8308FAF}" srcOrd="2" destOrd="0" parTransId="{3A32CFBD-84A0-425D-8FDC-754489E66CEE}" sibTransId="{84103F93-9527-44CF-8293-034D10797A65}"/>
    <dgm:cxn modelId="{31994C08-4601-4457-9872-9AA9A479F28D}" srcId="{F1F219DE-AB0F-4AF3-A9F2-A3D0E8308FAF}" destId="{4908ACDB-5560-4B45-B6BC-EF99CDF94D13}" srcOrd="0" destOrd="0" parTransId="{5A851002-0DD3-45DF-91F6-E52E8B8EC391}" sibTransId="{883BC3CA-D623-4ECF-9E34-C1912A3C66E3}"/>
    <dgm:cxn modelId="{F881A2C5-F499-427D-8A33-432A86933F3E}" type="presOf" srcId="{3681AB78-1BE3-4671-898A-8B0D17A65003}" destId="{41D12A92-8C95-427C-B671-F86514B070DB}" srcOrd="0" destOrd="0" presId="urn:microsoft.com/office/officeart/2005/8/layout/chevron2"/>
    <dgm:cxn modelId="{12FC5070-E87A-4194-B592-1058B5BD4F3D}" type="presOf" srcId="{F1F219DE-AB0F-4AF3-A9F2-A3D0E8308FAF}" destId="{CEE62EE0-56A4-4ED8-8B10-3B2B004ECD9B}" srcOrd="0" destOrd="0" presId="urn:microsoft.com/office/officeart/2005/8/layout/chevron2"/>
    <dgm:cxn modelId="{69E48BAA-2D77-472F-8F5C-2741C50BC86C}" type="presParOf" srcId="{41D12A92-8C95-427C-B671-F86514B070DB}" destId="{86739DF1-E1BF-4A9B-9A4D-8E7A5399F566}" srcOrd="0" destOrd="0" presId="urn:microsoft.com/office/officeart/2005/8/layout/chevron2"/>
    <dgm:cxn modelId="{38F06D6F-BF5F-4E4E-8AD7-8E7350BC37AB}" type="presParOf" srcId="{86739DF1-E1BF-4A9B-9A4D-8E7A5399F566}" destId="{9ED0C050-DBB4-4A59-A77D-48D68EF888CF}" srcOrd="0" destOrd="0" presId="urn:microsoft.com/office/officeart/2005/8/layout/chevron2"/>
    <dgm:cxn modelId="{B7221B7D-E392-479A-8CC3-F29503D08C58}" type="presParOf" srcId="{86739DF1-E1BF-4A9B-9A4D-8E7A5399F566}" destId="{4023032B-E93B-4CF2-BF68-43D5D7FC4780}" srcOrd="1" destOrd="0" presId="urn:microsoft.com/office/officeart/2005/8/layout/chevron2"/>
    <dgm:cxn modelId="{959ABA01-8C7C-4D35-8210-FE472C673913}" type="presParOf" srcId="{41D12A92-8C95-427C-B671-F86514B070DB}" destId="{D878C4FB-7F81-402E-8B1D-AC64873B05D6}" srcOrd="1" destOrd="0" presId="urn:microsoft.com/office/officeart/2005/8/layout/chevron2"/>
    <dgm:cxn modelId="{D4B45623-BECE-435A-BC8C-CCC486768B3A}" type="presParOf" srcId="{41D12A92-8C95-427C-B671-F86514B070DB}" destId="{D6498012-8189-4FA8-9E00-9F8496582506}" srcOrd="2" destOrd="0" presId="urn:microsoft.com/office/officeart/2005/8/layout/chevron2"/>
    <dgm:cxn modelId="{CDD73ECB-35CE-40B2-B135-00649A7F3532}" type="presParOf" srcId="{D6498012-8189-4FA8-9E00-9F8496582506}" destId="{EAEADA6E-0D6D-4D05-BFF6-E0FB820CE870}" srcOrd="0" destOrd="0" presId="urn:microsoft.com/office/officeart/2005/8/layout/chevron2"/>
    <dgm:cxn modelId="{4569AFCE-A85A-46F3-8190-2A64DF3E7EF2}" type="presParOf" srcId="{D6498012-8189-4FA8-9E00-9F8496582506}" destId="{9C90D9E0-C93B-4173-81B6-339BC79F7194}" srcOrd="1" destOrd="0" presId="urn:microsoft.com/office/officeart/2005/8/layout/chevron2"/>
    <dgm:cxn modelId="{E689804A-4F82-494B-9D85-99B5A3FAA1E5}" type="presParOf" srcId="{41D12A92-8C95-427C-B671-F86514B070DB}" destId="{EAE5AEE9-2807-40C1-B053-C2667BF4C05E}" srcOrd="3" destOrd="0" presId="urn:microsoft.com/office/officeart/2005/8/layout/chevron2"/>
    <dgm:cxn modelId="{A8B8F154-EB22-4E7E-B5FB-AA5200114B13}" type="presParOf" srcId="{41D12A92-8C95-427C-B671-F86514B070DB}" destId="{76FD15C9-BBD4-4D2F-9302-708AA49B6658}" srcOrd="4" destOrd="0" presId="urn:microsoft.com/office/officeart/2005/8/layout/chevron2"/>
    <dgm:cxn modelId="{6C3A4654-98F5-4BE9-8370-9511531225F3}" type="presParOf" srcId="{76FD15C9-BBD4-4D2F-9302-708AA49B6658}" destId="{CEE62EE0-56A4-4ED8-8B10-3B2B004ECD9B}" srcOrd="0" destOrd="0" presId="urn:microsoft.com/office/officeart/2005/8/layout/chevron2"/>
    <dgm:cxn modelId="{74073105-E6EA-42B8-891A-711E8D15684E}" type="presParOf" srcId="{76FD15C9-BBD4-4D2F-9302-708AA49B6658}" destId="{07AD061F-5E75-4A71-9D42-DF38207D2F6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B9D0ED-624F-4D07-9752-412CF47A342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D3C348D-1AB9-4ADC-B0EC-080CBAC54841}">
      <dgm:prSet phldrT="[Текст]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uk-UA" b="1" dirty="0" smtClean="0"/>
            <a:t>Загальний трудовий стаж: </a:t>
          </a:r>
        </a:p>
        <a:p>
          <a:r>
            <a:rPr lang="uk-UA" dirty="0" smtClean="0"/>
            <a:t>12 років 6 місяців</a:t>
          </a:r>
          <a:endParaRPr lang="ru-RU" dirty="0"/>
        </a:p>
      </dgm:t>
    </dgm:pt>
    <dgm:pt modelId="{2FEF251D-0409-4965-911D-C07A0A9C5D12}" type="parTrans" cxnId="{91E5E324-DFD1-4A5A-8B75-BF5EF17AEFBF}">
      <dgm:prSet/>
      <dgm:spPr/>
      <dgm:t>
        <a:bodyPr/>
        <a:lstStyle/>
        <a:p>
          <a:endParaRPr lang="ru-RU"/>
        </a:p>
      </dgm:t>
    </dgm:pt>
    <dgm:pt modelId="{2170A7B1-ED9F-40A9-A2E4-F37F33708286}" type="sibTrans" cxnId="{91E5E324-DFD1-4A5A-8B75-BF5EF17AEFBF}">
      <dgm:prSet/>
      <dgm:spPr/>
      <dgm:t>
        <a:bodyPr/>
        <a:lstStyle/>
        <a:p>
          <a:endParaRPr lang="ru-RU"/>
        </a:p>
      </dgm:t>
    </dgm:pt>
    <dgm:pt modelId="{9663E601-B439-40B2-822C-67CD144DE5A8}">
      <dgm:prSet phldrT="[Текст]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uk-UA" b="1" dirty="0" smtClean="0"/>
            <a:t>Кваліфікаційна категорія</a:t>
          </a:r>
          <a:r>
            <a:rPr lang="uk-UA" dirty="0" smtClean="0"/>
            <a:t>: спеціаліст другої категорії</a:t>
          </a:r>
          <a:endParaRPr lang="ru-RU" dirty="0"/>
        </a:p>
      </dgm:t>
    </dgm:pt>
    <dgm:pt modelId="{1716E011-553F-4ABB-A345-8BD06E874022}" type="parTrans" cxnId="{029CA52D-5750-467A-BB41-05C2D55731E0}">
      <dgm:prSet/>
      <dgm:spPr/>
      <dgm:t>
        <a:bodyPr/>
        <a:lstStyle/>
        <a:p>
          <a:endParaRPr lang="ru-RU"/>
        </a:p>
      </dgm:t>
    </dgm:pt>
    <dgm:pt modelId="{7EFA93B5-117D-4034-BE11-6B01B46F9844}" type="sibTrans" cxnId="{029CA52D-5750-467A-BB41-05C2D55731E0}">
      <dgm:prSet/>
      <dgm:spPr/>
      <dgm:t>
        <a:bodyPr/>
        <a:lstStyle/>
        <a:p>
          <a:endParaRPr lang="ru-RU"/>
        </a:p>
      </dgm:t>
    </dgm:pt>
    <dgm:pt modelId="{3CD5F1C3-C773-4E26-85EA-B4636D8D2F03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uk-UA" b="1" dirty="0" smtClean="0"/>
            <a:t>Народилася</a:t>
          </a:r>
        </a:p>
        <a:p>
          <a:r>
            <a:rPr lang="uk-UA" dirty="0" smtClean="0"/>
            <a:t> 18 листопада 1982 року</a:t>
          </a:r>
          <a:endParaRPr lang="ru-RU" dirty="0"/>
        </a:p>
      </dgm:t>
    </dgm:pt>
    <dgm:pt modelId="{C799281D-95EC-4575-BCD6-561568DAC571}" type="parTrans" cxnId="{63FD7B79-1913-4979-89CC-C80B6DD42DD5}">
      <dgm:prSet/>
      <dgm:spPr/>
      <dgm:t>
        <a:bodyPr/>
        <a:lstStyle/>
        <a:p>
          <a:endParaRPr lang="ru-RU"/>
        </a:p>
      </dgm:t>
    </dgm:pt>
    <dgm:pt modelId="{F1EDB77A-B152-424A-9AEF-4BF17F6CF441}" type="sibTrans" cxnId="{63FD7B79-1913-4979-89CC-C80B6DD42DD5}">
      <dgm:prSet/>
      <dgm:spPr/>
      <dgm:t>
        <a:bodyPr/>
        <a:lstStyle/>
        <a:p>
          <a:endParaRPr lang="ru-RU"/>
        </a:p>
      </dgm:t>
    </dgm:pt>
    <dgm:pt modelId="{18016FE2-11A1-4C67-B025-1B8C6C8515A5}" type="pres">
      <dgm:prSet presAssocID="{54B9D0ED-624F-4D07-9752-412CF47A3425}" presName="compositeShape" presStyleCnt="0">
        <dgm:presLayoutVars>
          <dgm:chMax val="7"/>
          <dgm:dir/>
          <dgm:resizeHandles val="exact"/>
        </dgm:presLayoutVars>
      </dgm:prSet>
      <dgm:spPr/>
    </dgm:pt>
    <dgm:pt modelId="{8EE4CFAF-FF8C-4E02-8F33-9BCF72312105}" type="pres">
      <dgm:prSet presAssocID="{2D3C348D-1AB9-4ADC-B0EC-080CBAC54841}" presName="circ1" presStyleLbl="vennNode1" presStyleIdx="0" presStyleCnt="3"/>
      <dgm:spPr/>
      <dgm:t>
        <a:bodyPr/>
        <a:lstStyle/>
        <a:p>
          <a:endParaRPr lang="ru-RU"/>
        </a:p>
      </dgm:t>
    </dgm:pt>
    <dgm:pt modelId="{1774C8C8-7AA8-4A35-BAF2-A8E46169DD43}" type="pres">
      <dgm:prSet presAssocID="{2D3C348D-1AB9-4ADC-B0EC-080CBAC5484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B218B-B6EA-463D-8714-4E7D1EB21C0A}" type="pres">
      <dgm:prSet presAssocID="{9663E601-B439-40B2-822C-67CD144DE5A8}" presName="circ2" presStyleLbl="vennNode1" presStyleIdx="1" presStyleCnt="3"/>
      <dgm:spPr/>
      <dgm:t>
        <a:bodyPr/>
        <a:lstStyle/>
        <a:p>
          <a:endParaRPr lang="ru-RU"/>
        </a:p>
      </dgm:t>
    </dgm:pt>
    <dgm:pt modelId="{70B8F50F-9062-440D-8F7A-A158AD7FF68A}" type="pres">
      <dgm:prSet presAssocID="{9663E601-B439-40B2-822C-67CD144DE5A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71D8F-9B6D-4A5F-B254-5209D020CF95}" type="pres">
      <dgm:prSet presAssocID="{3CD5F1C3-C773-4E26-85EA-B4636D8D2F03}" presName="circ3" presStyleLbl="vennNode1" presStyleIdx="2" presStyleCnt="3"/>
      <dgm:spPr/>
      <dgm:t>
        <a:bodyPr/>
        <a:lstStyle/>
        <a:p>
          <a:endParaRPr lang="ru-RU"/>
        </a:p>
      </dgm:t>
    </dgm:pt>
    <dgm:pt modelId="{DEBA1ABC-ED5C-4DD8-BA54-AF7056931451}" type="pres">
      <dgm:prSet presAssocID="{3CD5F1C3-C773-4E26-85EA-B4636D8D2F0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FD7B79-1913-4979-89CC-C80B6DD42DD5}" srcId="{54B9D0ED-624F-4D07-9752-412CF47A3425}" destId="{3CD5F1C3-C773-4E26-85EA-B4636D8D2F03}" srcOrd="2" destOrd="0" parTransId="{C799281D-95EC-4575-BCD6-561568DAC571}" sibTransId="{F1EDB77A-B152-424A-9AEF-4BF17F6CF441}"/>
    <dgm:cxn modelId="{C5DED05C-C9B8-45EE-923F-25D02D4474F8}" type="presOf" srcId="{9663E601-B439-40B2-822C-67CD144DE5A8}" destId="{70B8F50F-9062-440D-8F7A-A158AD7FF68A}" srcOrd="1" destOrd="0" presId="urn:microsoft.com/office/officeart/2005/8/layout/venn1"/>
    <dgm:cxn modelId="{029CA52D-5750-467A-BB41-05C2D55731E0}" srcId="{54B9D0ED-624F-4D07-9752-412CF47A3425}" destId="{9663E601-B439-40B2-822C-67CD144DE5A8}" srcOrd="1" destOrd="0" parTransId="{1716E011-553F-4ABB-A345-8BD06E874022}" sibTransId="{7EFA93B5-117D-4034-BE11-6B01B46F9844}"/>
    <dgm:cxn modelId="{91E5E324-DFD1-4A5A-8B75-BF5EF17AEFBF}" srcId="{54B9D0ED-624F-4D07-9752-412CF47A3425}" destId="{2D3C348D-1AB9-4ADC-B0EC-080CBAC54841}" srcOrd="0" destOrd="0" parTransId="{2FEF251D-0409-4965-911D-C07A0A9C5D12}" sibTransId="{2170A7B1-ED9F-40A9-A2E4-F37F33708286}"/>
    <dgm:cxn modelId="{3D0B55A7-5C6D-4DBE-9AB9-9DF8DBA1F156}" type="presOf" srcId="{9663E601-B439-40B2-822C-67CD144DE5A8}" destId="{7DCB218B-B6EA-463D-8714-4E7D1EB21C0A}" srcOrd="0" destOrd="0" presId="urn:microsoft.com/office/officeart/2005/8/layout/venn1"/>
    <dgm:cxn modelId="{60709501-1560-480C-800B-912D60482F4F}" type="presOf" srcId="{3CD5F1C3-C773-4E26-85EA-B4636D8D2F03}" destId="{DEBA1ABC-ED5C-4DD8-BA54-AF7056931451}" srcOrd="1" destOrd="0" presId="urn:microsoft.com/office/officeart/2005/8/layout/venn1"/>
    <dgm:cxn modelId="{9BC80202-6452-4FD2-8BDB-7CA1AC097802}" type="presOf" srcId="{3CD5F1C3-C773-4E26-85EA-B4636D8D2F03}" destId="{0B571D8F-9B6D-4A5F-B254-5209D020CF95}" srcOrd="0" destOrd="0" presId="urn:microsoft.com/office/officeart/2005/8/layout/venn1"/>
    <dgm:cxn modelId="{B2E566BA-6680-4EA7-8DE3-DB0B66862C08}" type="presOf" srcId="{2D3C348D-1AB9-4ADC-B0EC-080CBAC54841}" destId="{8EE4CFAF-FF8C-4E02-8F33-9BCF72312105}" srcOrd="0" destOrd="0" presId="urn:microsoft.com/office/officeart/2005/8/layout/venn1"/>
    <dgm:cxn modelId="{E9D5D73A-DFB6-4B3F-9D98-2CB449654CD1}" type="presOf" srcId="{54B9D0ED-624F-4D07-9752-412CF47A3425}" destId="{18016FE2-11A1-4C67-B025-1B8C6C8515A5}" srcOrd="0" destOrd="0" presId="urn:microsoft.com/office/officeart/2005/8/layout/venn1"/>
    <dgm:cxn modelId="{3AF91D26-123A-40F3-B19E-DCCCF8C0F495}" type="presOf" srcId="{2D3C348D-1AB9-4ADC-B0EC-080CBAC54841}" destId="{1774C8C8-7AA8-4A35-BAF2-A8E46169DD43}" srcOrd="1" destOrd="0" presId="urn:microsoft.com/office/officeart/2005/8/layout/venn1"/>
    <dgm:cxn modelId="{86AEC81B-68DF-4F3C-8CA9-2AB0B63590A5}" type="presParOf" srcId="{18016FE2-11A1-4C67-B025-1B8C6C8515A5}" destId="{8EE4CFAF-FF8C-4E02-8F33-9BCF72312105}" srcOrd="0" destOrd="0" presId="urn:microsoft.com/office/officeart/2005/8/layout/venn1"/>
    <dgm:cxn modelId="{9AA27C07-A4CD-47A8-A16B-1AA422FE247F}" type="presParOf" srcId="{18016FE2-11A1-4C67-B025-1B8C6C8515A5}" destId="{1774C8C8-7AA8-4A35-BAF2-A8E46169DD43}" srcOrd="1" destOrd="0" presId="urn:microsoft.com/office/officeart/2005/8/layout/venn1"/>
    <dgm:cxn modelId="{4E5D9C54-586D-4A81-954F-1865D80E870E}" type="presParOf" srcId="{18016FE2-11A1-4C67-B025-1B8C6C8515A5}" destId="{7DCB218B-B6EA-463D-8714-4E7D1EB21C0A}" srcOrd="2" destOrd="0" presId="urn:microsoft.com/office/officeart/2005/8/layout/venn1"/>
    <dgm:cxn modelId="{DF9B002E-0A8C-4CED-A7B5-080014632139}" type="presParOf" srcId="{18016FE2-11A1-4C67-B025-1B8C6C8515A5}" destId="{70B8F50F-9062-440D-8F7A-A158AD7FF68A}" srcOrd="3" destOrd="0" presId="urn:microsoft.com/office/officeart/2005/8/layout/venn1"/>
    <dgm:cxn modelId="{1BFB5684-86AC-4BA8-A8C4-0223F49A51FC}" type="presParOf" srcId="{18016FE2-11A1-4C67-B025-1B8C6C8515A5}" destId="{0B571D8F-9B6D-4A5F-B254-5209D020CF95}" srcOrd="4" destOrd="0" presId="urn:microsoft.com/office/officeart/2005/8/layout/venn1"/>
    <dgm:cxn modelId="{CA0EB0B5-CF00-43F2-979C-7B646F7B91A6}" type="presParOf" srcId="{18016FE2-11A1-4C67-B025-1B8C6C8515A5}" destId="{DEBA1ABC-ED5C-4DD8-BA54-AF705693145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93F87F-2133-4554-8EAA-5FA9A0156F6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7052020-B760-4D42-90DE-C9FE23BC795A}">
      <dgm:prSet phldrT="[Текст]" custT="1"/>
      <dgm:spPr/>
      <dgm:t>
        <a:bodyPr/>
        <a:lstStyle/>
        <a:p>
          <a:pPr algn="ctr"/>
          <a:r>
            <a:rPr lang="uk-UA" sz="5400" b="1" i="1" dirty="0" smtClean="0">
              <a:solidFill>
                <a:schemeClr val="tx1"/>
              </a:solidFill>
            </a:rPr>
            <a:t>Професійне  кредо</a:t>
          </a:r>
          <a:endParaRPr lang="ru-RU" sz="5400" b="1" i="1" dirty="0">
            <a:solidFill>
              <a:schemeClr val="tx1"/>
            </a:solidFill>
          </a:endParaRPr>
        </a:p>
      </dgm:t>
    </dgm:pt>
    <dgm:pt modelId="{FAC9F1E2-0CDF-4553-A669-03BDE9FEB3B8}" type="parTrans" cxnId="{78419419-82F5-405E-9D07-2C90A6B7419A}">
      <dgm:prSet/>
      <dgm:spPr/>
      <dgm:t>
        <a:bodyPr/>
        <a:lstStyle/>
        <a:p>
          <a:endParaRPr lang="ru-RU"/>
        </a:p>
      </dgm:t>
    </dgm:pt>
    <dgm:pt modelId="{4FBF4C18-6BA8-4796-B956-BC6A77FA3F7C}" type="sibTrans" cxnId="{78419419-82F5-405E-9D07-2C90A6B7419A}">
      <dgm:prSet/>
      <dgm:spPr/>
      <dgm:t>
        <a:bodyPr/>
        <a:lstStyle/>
        <a:p>
          <a:endParaRPr lang="ru-RU"/>
        </a:p>
      </dgm:t>
    </dgm:pt>
    <dgm:pt modelId="{8C717933-BE6D-4E27-910E-132C02289CD0}">
      <dgm:prSet phldrT="[Текст]" phldr="1"/>
      <dgm:spPr/>
      <dgm:t>
        <a:bodyPr/>
        <a:lstStyle/>
        <a:p>
          <a:endParaRPr lang="ru-RU" dirty="0"/>
        </a:p>
      </dgm:t>
    </dgm:pt>
    <dgm:pt modelId="{80C7CAFC-7690-48D9-B4F1-AE31ABF8B643}" type="parTrans" cxnId="{AA22A638-B0BB-4BC0-AAA6-1D55B547DBE7}">
      <dgm:prSet/>
      <dgm:spPr/>
      <dgm:t>
        <a:bodyPr/>
        <a:lstStyle/>
        <a:p>
          <a:endParaRPr lang="ru-RU"/>
        </a:p>
      </dgm:t>
    </dgm:pt>
    <dgm:pt modelId="{CAB343FF-F970-46B5-AD0F-EE17E121AE85}" type="sibTrans" cxnId="{AA22A638-B0BB-4BC0-AAA6-1D55B547DBE7}">
      <dgm:prSet/>
      <dgm:spPr/>
      <dgm:t>
        <a:bodyPr/>
        <a:lstStyle/>
        <a:p>
          <a:endParaRPr lang="ru-RU"/>
        </a:p>
      </dgm:t>
    </dgm:pt>
    <dgm:pt modelId="{7252E036-032B-465D-A547-E25906A6EF06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Май серце, май душу ,і будеш сильною людиною у всі часи (Д.Фонвізін)</a:t>
          </a:r>
          <a:endParaRPr lang="ru-RU" b="1" dirty="0">
            <a:solidFill>
              <a:schemeClr val="tx1"/>
            </a:solidFill>
          </a:endParaRPr>
        </a:p>
      </dgm:t>
    </dgm:pt>
    <dgm:pt modelId="{2A602744-D96C-45BE-ADD1-BD2E02AFA0DA}" type="parTrans" cxnId="{D4B3DDE5-EB29-4F37-9B4C-265B490D8057}">
      <dgm:prSet/>
      <dgm:spPr/>
      <dgm:t>
        <a:bodyPr/>
        <a:lstStyle/>
        <a:p>
          <a:endParaRPr lang="ru-RU"/>
        </a:p>
      </dgm:t>
    </dgm:pt>
    <dgm:pt modelId="{D5AC1E9E-0DE1-4A96-A845-F3A5AF397ABA}" type="sibTrans" cxnId="{D4B3DDE5-EB29-4F37-9B4C-265B490D8057}">
      <dgm:prSet/>
      <dgm:spPr/>
      <dgm:t>
        <a:bodyPr/>
        <a:lstStyle/>
        <a:p>
          <a:endParaRPr lang="ru-RU"/>
        </a:p>
      </dgm:t>
    </dgm:pt>
    <dgm:pt modelId="{0FDF5407-E93E-439D-9827-1CC11347123C}">
      <dgm:prSet phldrT="[Текст]" phldr="1"/>
      <dgm:spPr/>
      <dgm:t>
        <a:bodyPr/>
        <a:lstStyle/>
        <a:p>
          <a:endParaRPr lang="ru-RU" dirty="0"/>
        </a:p>
      </dgm:t>
    </dgm:pt>
    <dgm:pt modelId="{BBE421ED-7D5A-49A1-911F-BFF0A1E2CC25}" type="parTrans" cxnId="{07BA8D34-4377-4A58-B428-6B240D463CF9}">
      <dgm:prSet/>
      <dgm:spPr/>
      <dgm:t>
        <a:bodyPr/>
        <a:lstStyle/>
        <a:p>
          <a:endParaRPr lang="ru-RU"/>
        </a:p>
      </dgm:t>
    </dgm:pt>
    <dgm:pt modelId="{DDD242E8-B48B-452D-801B-71DD166CE9DD}" type="sibTrans" cxnId="{07BA8D34-4377-4A58-B428-6B240D463CF9}">
      <dgm:prSet/>
      <dgm:spPr/>
      <dgm:t>
        <a:bodyPr/>
        <a:lstStyle/>
        <a:p>
          <a:endParaRPr lang="ru-RU"/>
        </a:p>
      </dgm:t>
    </dgm:pt>
    <dgm:pt modelId="{1C38105B-C450-4638-83FC-2E4FC35C5369}">
      <dgm:prSet/>
      <dgm:spPr/>
      <dgm:t>
        <a:bodyPr/>
        <a:lstStyle/>
        <a:p>
          <a:r>
            <a:rPr lang="ru-RU" b="1" i="1" u="sng" dirty="0" smtClean="0">
              <a:solidFill>
                <a:schemeClr val="tx1"/>
              </a:solidFill>
            </a:rPr>
            <a:t>"</a:t>
          </a:r>
          <a:r>
            <a:rPr lang="ru-RU" b="1" i="1" u="sng" dirty="0" err="1" smtClean="0">
              <a:solidFill>
                <a:schemeClr val="tx1"/>
              </a:solidFill>
            </a:rPr>
            <a:t>Якщо</a:t>
          </a:r>
          <a:r>
            <a:rPr lang="ru-RU" b="1" i="1" u="sng" dirty="0" smtClean="0">
              <a:solidFill>
                <a:schemeClr val="tx1"/>
              </a:solidFill>
            </a:rPr>
            <a:t> </a:t>
          </a:r>
          <a:r>
            <a:rPr lang="ru-RU" b="1" i="1" u="sng" dirty="0" err="1" smtClean="0">
              <a:solidFill>
                <a:schemeClr val="tx1"/>
              </a:solidFill>
            </a:rPr>
            <a:t>ти</a:t>
          </a:r>
          <a:r>
            <a:rPr lang="ru-RU" b="1" i="1" u="sng" dirty="0" smtClean="0">
              <a:solidFill>
                <a:schemeClr val="tx1"/>
              </a:solidFill>
            </a:rPr>
            <a:t> </a:t>
          </a:r>
          <a:r>
            <a:rPr lang="ru-RU" b="1" i="1" u="sng" dirty="0" err="1" smtClean="0">
              <a:solidFill>
                <a:schemeClr val="tx1"/>
              </a:solidFill>
            </a:rPr>
            <a:t>чогось</a:t>
          </a:r>
          <a:r>
            <a:rPr lang="ru-RU" b="1" i="1" u="sng" dirty="0" smtClean="0">
              <a:solidFill>
                <a:schemeClr val="tx1"/>
              </a:solidFill>
            </a:rPr>
            <a:t> </a:t>
          </a:r>
          <a:r>
            <a:rPr lang="ru-RU" b="1" i="1" u="sng" dirty="0" err="1" smtClean="0">
              <a:solidFill>
                <a:schemeClr val="tx1"/>
              </a:solidFill>
            </a:rPr>
            <a:t>хочеш</a:t>
          </a:r>
          <a:r>
            <a:rPr lang="ru-RU" b="1" i="1" u="sng" dirty="0" smtClean="0">
              <a:solidFill>
                <a:schemeClr val="tx1"/>
              </a:solidFill>
            </a:rPr>
            <a:t>, </a:t>
          </a:r>
          <a:r>
            <a:rPr lang="ru-RU" b="1" i="1" u="sng" dirty="0" err="1" smtClean="0">
              <a:solidFill>
                <a:schemeClr val="tx1"/>
              </a:solidFill>
            </a:rPr>
            <a:t>тобі</a:t>
          </a:r>
          <a:r>
            <a:rPr lang="ru-RU" b="1" i="1" u="sng" dirty="0" smtClean="0">
              <a:solidFill>
                <a:schemeClr val="tx1"/>
              </a:solidFill>
            </a:rPr>
            <a:t> сам Бог </a:t>
          </a:r>
          <a:r>
            <a:rPr lang="ru-RU" b="1" i="1" u="sng" dirty="0" err="1" smtClean="0">
              <a:solidFill>
                <a:schemeClr val="tx1"/>
              </a:solidFill>
            </a:rPr>
            <a:t>допомагає</a:t>
          </a:r>
          <a:r>
            <a:rPr lang="ru-RU" b="1" i="1" u="sng" dirty="0" smtClean="0">
              <a:solidFill>
                <a:schemeClr val="tx1"/>
              </a:solidFill>
            </a:rPr>
            <a:t>!"</a:t>
          </a:r>
          <a:endParaRPr lang="ru-RU" b="1" dirty="0">
            <a:solidFill>
              <a:schemeClr val="tx1"/>
            </a:solidFill>
          </a:endParaRPr>
        </a:p>
      </dgm:t>
    </dgm:pt>
    <dgm:pt modelId="{F23D8F0A-B4FF-4CAD-ACB3-140D81F0B519}" type="parTrans" cxnId="{69FA6851-7870-4222-B2B4-3128281C0BAF}">
      <dgm:prSet/>
      <dgm:spPr/>
      <dgm:t>
        <a:bodyPr/>
        <a:lstStyle/>
        <a:p>
          <a:endParaRPr lang="ru-RU"/>
        </a:p>
      </dgm:t>
    </dgm:pt>
    <dgm:pt modelId="{35691E2A-1200-4DCF-9270-348FD8D1ADC7}" type="sibTrans" cxnId="{69FA6851-7870-4222-B2B4-3128281C0BAF}">
      <dgm:prSet/>
      <dgm:spPr/>
      <dgm:t>
        <a:bodyPr/>
        <a:lstStyle/>
        <a:p>
          <a:endParaRPr lang="ru-RU"/>
        </a:p>
      </dgm:t>
    </dgm:pt>
    <dgm:pt modelId="{2A77E8FC-B1ED-4AA5-B478-E79D4281F6E5}" type="pres">
      <dgm:prSet presAssocID="{8793F87F-2133-4554-8EAA-5FA9A0156F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EA11C2-3364-4FBE-9DAC-10458FC6D00B}" type="pres">
      <dgm:prSet presAssocID="{57052020-B760-4D42-90DE-C9FE23BC795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0AAC6-CE55-4A93-A547-5F7A61FF3E20}" type="pres">
      <dgm:prSet presAssocID="{57052020-B760-4D42-90DE-C9FE23BC795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F483C-BDEE-4CAB-85DC-FC7BD0EA9C97}" type="pres">
      <dgm:prSet presAssocID="{7252E036-032B-465D-A547-E25906A6EF0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DF582-C80B-4361-86FF-3220A272E1B1}" type="pres">
      <dgm:prSet presAssocID="{7252E036-032B-465D-A547-E25906A6EF0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C2D931-8ADD-4DA5-A078-F0337A5C219E}" type="pres">
      <dgm:prSet presAssocID="{1C38105B-C450-4638-83FC-2E4FC35C536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F48199-ED61-4089-8B3E-B66096BC81A2}" type="presOf" srcId="{8C717933-BE6D-4E27-910E-132C02289CD0}" destId="{8430AAC6-CE55-4A93-A547-5F7A61FF3E20}" srcOrd="0" destOrd="0" presId="urn:microsoft.com/office/officeart/2005/8/layout/vList2"/>
    <dgm:cxn modelId="{AA22A638-B0BB-4BC0-AAA6-1D55B547DBE7}" srcId="{57052020-B760-4D42-90DE-C9FE23BC795A}" destId="{8C717933-BE6D-4E27-910E-132C02289CD0}" srcOrd="0" destOrd="0" parTransId="{80C7CAFC-7690-48D9-B4F1-AE31ABF8B643}" sibTransId="{CAB343FF-F970-46B5-AD0F-EE17E121AE85}"/>
    <dgm:cxn modelId="{D4B3DDE5-EB29-4F37-9B4C-265B490D8057}" srcId="{8793F87F-2133-4554-8EAA-5FA9A0156F6C}" destId="{7252E036-032B-465D-A547-E25906A6EF06}" srcOrd="1" destOrd="0" parTransId="{2A602744-D96C-45BE-ADD1-BD2E02AFA0DA}" sibTransId="{D5AC1E9E-0DE1-4A96-A845-F3A5AF397ABA}"/>
    <dgm:cxn modelId="{42982F9A-9AE5-4348-978A-45EEAD27B6AA}" type="presOf" srcId="{57052020-B760-4D42-90DE-C9FE23BC795A}" destId="{F9EA11C2-3364-4FBE-9DAC-10458FC6D00B}" srcOrd="0" destOrd="0" presId="urn:microsoft.com/office/officeart/2005/8/layout/vList2"/>
    <dgm:cxn modelId="{78419419-82F5-405E-9D07-2C90A6B7419A}" srcId="{8793F87F-2133-4554-8EAA-5FA9A0156F6C}" destId="{57052020-B760-4D42-90DE-C9FE23BC795A}" srcOrd="0" destOrd="0" parTransId="{FAC9F1E2-0CDF-4553-A669-03BDE9FEB3B8}" sibTransId="{4FBF4C18-6BA8-4796-B956-BC6A77FA3F7C}"/>
    <dgm:cxn modelId="{8D346722-C59F-4188-BBBE-E7C5398B8AEE}" type="presOf" srcId="{1C38105B-C450-4638-83FC-2E4FC35C5369}" destId="{27C2D931-8ADD-4DA5-A078-F0337A5C219E}" srcOrd="0" destOrd="0" presId="urn:microsoft.com/office/officeart/2005/8/layout/vList2"/>
    <dgm:cxn modelId="{4E6F4909-6DA8-4DEE-8D20-EA9570FFA651}" type="presOf" srcId="{7252E036-032B-465D-A547-E25906A6EF06}" destId="{8B9F483C-BDEE-4CAB-85DC-FC7BD0EA9C97}" srcOrd="0" destOrd="0" presId="urn:microsoft.com/office/officeart/2005/8/layout/vList2"/>
    <dgm:cxn modelId="{07BA8D34-4377-4A58-B428-6B240D463CF9}" srcId="{7252E036-032B-465D-A547-E25906A6EF06}" destId="{0FDF5407-E93E-439D-9827-1CC11347123C}" srcOrd="0" destOrd="0" parTransId="{BBE421ED-7D5A-49A1-911F-BFF0A1E2CC25}" sibTransId="{DDD242E8-B48B-452D-801B-71DD166CE9DD}"/>
    <dgm:cxn modelId="{A391CE86-AF77-42D3-93F5-E3964D8C97D7}" type="presOf" srcId="{0FDF5407-E93E-439D-9827-1CC11347123C}" destId="{891DF582-C80B-4361-86FF-3220A272E1B1}" srcOrd="0" destOrd="0" presId="urn:microsoft.com/office/officeart/2005/8/layout/vList2"/>
    <dgm:cxn modelId="{7B415EAA-0BF3-4F4D-8106-7FD6878454C5}" type="presOf" srcId="{8793F87F-2133-4554-8EAA-5FA9A0156F6C}" destId="{2A77E8FC-B1ED-4AA5-B478-E79D4281F6E5}" srcOrd="0" destOrd="0" presId="urn:microsoft.com/office/officeart/2005/8/layout/vList2"/>
    <dgm:cxn modelId="{69FA6851-7870-4222-B2B4-3128281C0BAF}" srcId="{8793F87F-2133-4554-8EAA-5FA9A0156F6C}" destId="{1C38105B-C450-4638-83FC-2E4FC35C5369}" srcOrd="2" destOrd="0" parTransId="{F23D8F0A-B4FF-4CAD-ACB3-140D81F0B519}" sibTransId="{35691E2A-1200-4DCF-9270-348FD8D1ADC7}"/>
    <dgm:cxn modelId="{B153FA90-4240-464D-AF68-B5F7213FA2A5}" type="presParOf" srcId="{2A77E8FC-B1ED-4AA5-B478-E79D4281F6E5}" destId="{F9EA11C2-3364-4FBE-9DAC-10458FC6D00B}" srcOrd="0" destOrd="0" presId="urn:microsoft.com/office/officeart/2005/8/layout/vList2"/>
    <dgm:cxn modelId="{66F010CB-D403-496B-9248-37E5A027A633}" type="presParOf" srcId="{2A77E8FC-B1ED-4AA5-B478-E79D4281F6E5}" destId="{8430AAC6-CE55-4A93-A547-5F7A61FF3E20}" srcOrd="1" destOrd="0" presId="urn:microsoft.com/office/officeart/2005/8/layout/vList2"/>
    <dgm:cxn modelId="{3096AC0F-07E1-4B4A-9898-35A99B828119}" type="presParOf" srcId="{2A77E8FC-B1ED-4AA5-B478-E79D4281F6E5}" destId="{8B9F483C-BDEE-4CAB-85DC-FC7BD0EA9C97}" srcOrd="2" destOrd="0" presId="urn:microsoft.com/office/officeart/2005/8/layout/vList2"/>
    <dgm:cxn modelId="{6B90BD95-E8BD-4EBE-97EC-13A2E953D731}" type="presParOf" srcId="{2A77E8FC-B1ED-4AA5-B478-E79D4281F6E5}" destId="{891DF582-C80B-4361-86FF-3220A272E1B1}" srcOrd="3" destOrd="0" presId="urn:microsoft.com/office/officeart/2005/8/layout/vList2"/>
    <dgm:cxn modelId="{83ED134B-814C-41DE-A543-5058B9C7B312}" type="presParOf" srcId="{2A77E8FC-B1ED-4AA5-B478-E79D4281F6E5}" destId="{27C2D931-8ADD-4DA5-A078-F0337A5C219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047385-5D11-4108-8B0A-B7D5D49A666D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D2596BD-64BD-483E-AF85-93D23A500C00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Назва документа</a:t>
          </a:r>
          <a:endParaRPr lang="ru-RU" b="1" dirty="0">
            <a:solidFill>
              <a:schemeClr val="tx1"/>
            </a:solidFill>
          </a:endParaRPr>
        </a:p>
      </dgm:t>
    </dgm:pt>
    <dgm:pt modelId="{06662A6C-8A81-494E-96AB-132DD68F67DC}" type="parTrans" cxnId="{C1EFC104-392F-4809-8737-515974416728}">
      <dgm:prSet/>
      <dgm:spPr/>
      <dgm:t>
        <a:bodyPr/>
        <a:lstStyle/>
        <a:p>
          <a:endParaRPr lang="ru-RU"/>
        </a:p>
      </dgm:t>
    </dgm:pt>
    <dgm:pt modelId="{A742FF74-3C9B-4DCF-8810-58311C8BDA6D}" type="sibTrans" cxnId="{C1EFC104-392F-4809-8737-515974416728}">
      <dgm:prSet/>
      <dgm:spPr/>
      <dgm:t>
        <a:bodyPr/>
        <a:lstStyle/>
        <a:p>
          <a:endParaRPr lang="ru-RU"/>
        </a:p>
      </dgm:t>
    </dgm:pt>
    <dgm:pt modelId="{499D9E22-6186-448A-A3D1-071A3C51E6EE}">
      <dgm:prSet phldrT="[Текст]"/>
      <dgm:spPr/>
      <dgm:t>
        <a:bodyPr/>
        <a:lstStyle/>
        <a:p>
          <a:r>
            <a:rPr lang="uk-UA" dirty="0" smtClean="0"/>
            <a:t>Диплом спеціаліста</a:t>
          </a:r>
          <a:endParaRPr lang="ru-RU" dirty="0"/>
        </a:p>
      </dgm:t>
    </dgm:pt>
    <dgm:pt modelId="{209B229F-2B52-4444-8985-69F65BD89C83}" type="parTrans" cxnId="{60D8409A-1C3D-47CB-8DDF-70D5195989BB}">
      <dgm:prSet/>
      <dgm:spPr/>
      <dgm:t>
        <a:bodyPr/>
        <a:lstStyle/>
        <a:p>
          <a:endParaRPr lang="ru-RU"/>
        </a:p>
      </dgm:t>
    </dgm:pt>
    <dgm:pt modelId="{FF75F425-C097-4633-A803-1A3108B85811}" type="sibTrans" cxnId="{60D8409A-1C3D-47CB-8DDF-70D5195989BB}">
      <dgm:prSet/>
      <dgm:spPr/>
      <dgm:t>
        <a:bodyPr/>
        <a:lstStyle/>
        <a:p>
          <a:endParaRPr lang="ru-RU"/>
        </a:p>
      </dgm:t>
    </dgm:pt>
    <dgm:pt modelId="{91E05533-C26B-4AFB-B02B-5135278D6458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Зміст </a:t>
          </a:r>
          <a:endParaRPr lang="ru-RU" b="1" dirty="0">
            <a:solidFill>
              <a:schemeClr val="tx1"/>
            </a:solidFill>
          </a:endParaRPr>
        </a:p>
      </dgm:t>
    </dgm:pt>
    <dgm:pt modelId="{FFD3DFCA-79B5-4F09-8636-9EB1D61481A6}" type="parTrans" cxnId="{248F26D1-966E-4A62-A7BE-79F88A9346E1}">
      <dgm:prSet/>
      <dgm:spPr/>
      <dgm:t>
        <a:bodyPr/>
        <a:lstStyle/>
        <a:p>
          <a:endParaRPr lang="ru-RU"/>
        </a:p>
      </dgm:t>
    </dgm:pt>
    <dgm:pt modelId="{08E06862-1BBB-4504-8F6D-23AFAC81F5FF}" type="sibTrans" cxnId="{248F26D1-966E-4A62-A7BE-79F88A9346E1}">
      <dgm:prSet/>
      <dgm:spPr/>
      <dgm:t>
        <a:bodyPr/>
        <a:lstStyle/>
        <a:p>
          <a:endParaRPr lang="ru-RU"/>
        </a:p>
      </dgm:t>
    </dgm:pt>
    <dgm:pt modelId="{2C434A7E-F109-4FE3-BADA-6489F6FA56EC}">
      <dgm:prSet phldrT="[Текст]"/>
      <dgm:spPr/>
      <dgm:t>
        <a:bodyPr/>
        <a:lstStyle/>
        <a:p>
          <a:r>
            <a:rPr lang="ru-RU" dirty="0" err="1" smtClean="0"/>
            <a:t>Спеціальність:Педагогіка</a:t>
          </a:r>
          <a:r>
            <a:rPr lang="ru-RU" dirty="0" smtClean="0"/>
            <a:t> і методика  </a:t>
          </a:r>
          <a:r>
            <a:rPr lang="ru-RU" dirty="0" err="1" smtClean="0"/>
            <a:t>середньої</a:t>
          </a:r>
          <a:r>
            <a:rPr lang="ru-RU" dirty="0" smtClean="0"/>
            <a:t> </a:t>
          </a:r>
          <a:r>
            <a:rPr lang="ru-RU" dirty="0" err="1" smtClean="0"/>
            <a:t>освіти</a:t>
          </a:r>
          <a:r>
            <a:rPr lang="ru-RU" dirty="0" smtClean="0"/>
            <a:t>. </a:t>
          </a:r>
          <a:r>
            <a:rPr lang="ru-RU" dirty="0" err="1" smtClean="0"/>
            <a:t>Українська</a:t>
          </a:r>
          <a:r>
            <a:rPr lang="ru-RU" dirty="0" smtClean="0"/>
            <a:t> </a:t>
          </a:r>
          <a:r>
            <a:rPr lang="ru-RU" dirty="0" err="1" smtClean="0"/>
            <a:t>мова</a:t>
          </a:r>
          <a:r>
            <a:rPr lang="ru-RU" dirty="0" smtClean="0"/>
            <a:t> та </a:t>
          </a:r>
          <a:r>
            <a:rPr lang="ru-RU" dirty="0" err="1" smtClean="0"/>
            <a:t>література</a:t>
          </a:r>
          <a:r>
            <a:rPr lang="ru-RU" dirty="0" smtClean="0"/>
            <a:t> і </a:t>
          </a:r>
          <a:r>
            <a:rPr lang="ru-RU" dirty="0" err="1" smtClean="0"/>
            <a:t>мова</a:t>
          </a:r>
          <a:r>
            <a:rPr lang="ru-RU" dirty="0" smtClean="0"/>
            <a:t> та </a:t>
          </a:r>
          <a:r>
            <a:rPr lang="ru-RU" dirty="0" err="1" smtClean="0"/>
            <a:t>література</a:t>
          </a:r>
          <a:r>
            <a:rPr lang="ru-RU" dirty="0" smtClean="0"/>
            <a:t> (</a:t>
          </a:r>
          <a:r>
            <a:rPr lang="ru-RU" dirty="0" err="1" smtClean="0"/>
            <a:t>німецька</a:t>
          </a:r>
          <a:r>
            <a:rPr lang="ru-RU" dirty="0" smtClean="0"/>
            <a:t>)</a:t>
          </a:r>
          <a:endParaRPr lang="ru-RU" dirty="0"/>
        </a:p>
      </dgm:t>
    </dgm:pt>
    <dgm:pt modelId="{25F0ECA1-7BF9-4349-A00C-AC67EF57CD0E}" type="parTrans" cxnId="{FB0951C0-FB6E-487E-A30E-9C3BDF76F877}">
      <dgm:prSet/>
      <dgm:spPr/>
      <dgm:t>
        <a:bodyPr/>
        <a:lstStyle/>
        <a:p>
          <a:endParaRPr lang="ru-RU"/>
        </a:p>
      </dgm:t>
    </dgm:pt>
    <dgm:pt modelId="{92AD5110-9C0F-45E4-8FD1-A815CA6D8A4F}" type="sibTrans" cxnId="{FB0951C0-FB6E-487E-A30E-9C3BDF76F877}">
      <dgm:prSet/>
      <dgm:spPr/>
      <dgm:t>
        <a:bodyPr/>
        <a:lstStyle/>
        <a:p>
          <a:endParaRPr lang="ru-RU"/>
        </a:p>
      </dgm:t>
    </dgm:pt>
    <dgm:pt modelId="{E2DD27EF-3655-4F50-AAAC-B648C0359524}">
      <dgm:prSet phldrT="[Текст]"/>
      <dgm:spPr/>
      <dgm:t>
        <a:bodyPr/>
        <a:lstStyle/>
        <a:p>
          <a:r>
            <a:rPr lang="uk-UA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Коли і ким виданий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00D13D5-8921-4C62-A9FC-532B31570628}" type="parTrans" cxnId="{41B21655-F068-4804-B828-AB24C9636579}">
      <dgm:prSet/>
      <dgm:spPr/>
      <dgm:t>
        <a:bodyPr/>
        <a:lstStyle/>
        <a:p>
          <a:endParaRPr lang="ru-RU"/>
        </a:p>
      </dgm:t>
    </dgm:pt>
    <dgm:pt modelId="{F28A099F-B317-4911-B1F9-474F4EB8A827}" type="sibTrans" cxnId="{41B21655-F068-4804-B828-AB24C9636579}">
      <dgm:prSet/>
      <dgm:spPr/>
      <dgm:t>
        <a:bodyPr/>
        <a:lstStyle/>
        <a:p>
          <a:endParaRPr lang="ru-RU"/>
        </a:p>
      </dgm:t>
    </dgm:pt>
    <dgm:pt modelId="{0C796965-4F87-4E5A-908F-7A8530EFA0C1}">
      <dgm:prSet phldrT="[Текст]"/>
      <dgm:spPr/>
      <dgm:t>
        <a:bodyPr/>
        <a:lstStyle/>
        <a:p>
          <a:r>
            <a:rPr lang="uk-UA" dirty="0" smtClean="0"/>
            <a:t>Харківським державним педагогічним університетом </a:t>
          </a:r>
          <a:r>
            <a:rPr lang="uk-UA" dirty="0" err="1" smtClean="0"/>
            <a:t>ім.Г.С.Сковороди</a:t>
          </a:r>
          <a:r>
            <a:rPr lang="uk-UA" dirty="0" smtClean="0"/>
            <a:t>               14 червня 2004 року                ХА №24012647</a:t>
          </a:r>
          <a:endParaRPr lang="ru-RU" dirty="0"/>
        </a:p>
      </dgm:t>
    </dgm:pt>
    <dgm:pt modelId="{B1E7C326-14B4-4E96-8EFA-F0D212F163D2}" type="parTrans" cxnId="{61C22C66-0F6C-44C2-AAFC-FF131219B11A}">
      <dgm:prSet/>
      <dgm:spPr/>
      <dgm:t>
        <a:bodyPr/>
        <a:lstStyle/>
        <a:p>
          <a:endParaRPr lang="ru-RU"/>
        </a:p>
      </dgm:t>
    </dgm:pt>
    <dgm:pt modelId="{1B083ADB-2565-41BE-A010-73838C3D3784}" type="sibTrans" cxnId="{61C22C66-0F6C-44C2-AAFC-FF131219B11A}">
      <dgm:prSet/>
      <dgm:spPr/>
      <dgm:t>
        <a:bodyPr/>
        <a:lstStyle/>
        <a:p>
          <a:endParaRPr lang="ru-RU"/>
        </a:p>
      </dgm:t>
    </dgm:pt>
    <dgm:pt modelId="{7E779B36-277E-42A2-A9FC-B7BDE1ADD7DC}">
      <dgm:prSet phldrT="[Текст]"/>
      <dgm:spPr/>
      <dgm:t>
        <a:bodyPr/>
        <a:lstStyle/>
        <a:p>
          <a:r>
            <a:rPr lang="uk-UA" dirty="0" smtClean="0"/>
            <a:t>Кваліфікація : Учитель української мови та літератури і німецької мови та зарубіжної літератури</a:t>
          </a:r>
          <a:endParaRPr lang="ru-RU" dirty="0"/>
        </a:p>
      </dgm:t>
    </dgm:pt>
    <dgm:pt modelId="{36E82633-1094-4455-B31D-792819F8A80B}" type="parTrans" cxnId="{4B24A95C-6667-4137-BD25-88BFC4314677}">
      <dgm:prSet/>
      <dgm:spPr/>
    </dgm:pt>
    <dgm:pt modelId="{E910109D-A15C-4043-A264-8BC18F8BCA86}" type="sibTrans" cxnId="{4B24A95C-6667-4137-BD25-88BFC4314677}">
      <dgm:prSet/>
      <dgm:spPr/>
    </dgm:pt>
    <dgm:pt modelId="{6BCB96C7-53EC-489D-B321-88EA46144028}" type="pres">
      <dgm:prSet presAssocID="{EC047385-5D11-4108-8B0A-B7D5D49A66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162D6B-BCC1-4CEE-AE8C-4D1BA1851F77}" type="pres">
      <dgm:prSet presAssocID="{4D2596BD-64BD-483E-AF85-93D23A500C00}" presName="composite" presStyleCnt="0"/>
      <dgm:spPr/>
    </dgm:pt>
    <dgm:pt modelId="{5E220E67-B4FB-4534-BBF5-E3092750EB65}" type="pres">
      <dgm:prSet presAssocID="{4D2596BD-64BD-483E-AF85-93D23A500C0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81525-DB33-40F1-9E0E-81094EF57A80}" type="pres">
      <dgm:prSet presAssocID="{4D2596BD-64BD-483E-AF85-93D23A500C0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B79D5-0172-4C14-814F-605A4925CA27}" type="pres">
      <dgm:prSet presAssocID="{A742FF74-3C9B-4DCF-8810-58311C8BDA6D}" presName="space" presStyleCnt="0"/>
      <dgm:spPr/>
    </dgm:pt>
    <dgm:pt modelId="{9B4AFE2B-C1E0-4D54-9AC1-72E232F7205C}" type="pres">
      <dgm:prSet presAssocID="{91E05533-C26B-4AFB-B02B-5135278D6458}" presName="composite" presStyleCnt="0"/>
      <dgm:spPr/>
    </dgm:pt>
    <dgm:pt modelId="{C0C6A3D7-55F6-4B0E-906F-1F6B420EAB57}" type="pres">
      <dgm:prSet presAssocID="{91E05533-C26B-4AFB-B02B-5135278D645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5FF2A-443C-49E6-89E7-209C31B3E897}" type="pres">
      <dgm:prSet presAssocID="{91E05533-C26B-4AFB-B02B-5135278D645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E5454-F128-46D2-A592-AF2C4F82B29A}" type="pres">
      <dgm:prSet presAssocID="{08E06862-1BBB-4504-8F6D-23AFAC81F5FF}" presName="space" presStyleCnt="0"/>
      <dgm:spPr/>
    </dgm:pt>
    <dgm:pt modelId="{2FF5E5B4-8764-43F4-AC80-48E6643B48C4}" type="pres">
      <dgm:prSet presAssocID="{E2DD27EF-3655-4F50-AAAC-B648C0359524}" presName="composite" presStyleCnt="0"/>
      <dgm:spPr/>
    </dgm:pt>
    <dgm:pt modelId="{98172382-6C69-4AFE-B96A-659C141266FC}" type="pres">
      <dgm:prSet presAssocID="{E2DD27EF-3655-4F50-AAAC-B648C035952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99E9A-6523-45DB-A808-82A9C53F6F1A}" type="pres">
      <dgm:prSet presAssocID="{E2DD27EF-3655-4F50-AAAC-B648C035952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2BC56C-0A54-4F80-9695-400223BE0849}" type="presOf" srcId="{EC047385-5D11-4108-8B0A-B7D5D49A666D}" destId="{6BCB96C7-53EC-489D-B321-88EA46144028}" srcOrd="0" destOrd="0" presId="urn:microsoft.com/office/officeart/2005/8/layout/hList1"/>
    <dgm:cxn modelId="{61C22C66-0F6C-44C2-AAFC-FF131219B11A}" srcId="{E2DD27EF-3655-4F50-AAAC-B648C0359524}" destId="{0C796965-4F87-4E5A-908F-7A8530EFA0C1}" srcOrd="0" destOrd="0" parTransId="{B1E7C326-14B4-4E96-8EFA-F0D212F163D2}" sibTransId="{1B083ADB-2565-41BE-A010-73838C3D3784}"/>
    <dgm:cxn modelId="{E46E3555-F41F-4AFB-BECF-D67E0C60037F}" type="presOf" srcId="{4D2596BD-64BD-483E-AF85-93D23A500C00}" destId="{5E220E67-B4FB-4534-BBF5-E3092750EB65}" srcOrd="0" destOrd="0" presId="urn:microsoft.com/office/officeart/2005/8/layout/hList1"/>
    <dgm:cxn modelId="{03F7DB5C-310C-45D1-AF5D-FF1909AA0652}" type="presOf" srcId="{E2DD27EF-3655-4F50-AAAC-B648C0359524}" destId="{98172382-6C69-4AFE-B96A-659C141266FC}" srcOrd="0" destOrd="0" presId="urn:microsoft.com/office/officeart/2005/8/layout/hList1"/>
    <dgm:cxn modelId="{41B21655-F068-4804-B828-AB24C9636579}" srcId="{EC047385-5D11-4108-8B0A-B7D5D49A666D}" destId="{E2DD27EF-3655-4F50-AAAC-B648C0359524}" srcOrd="2" destOrd="0" parTransId="{A00D13D5-8921-4C62-A9FC-532B31570628}" sibTransId="{F28A099F-B317-4911-B1F9-474F4EB8A827}"/>
    <dgm:cxn modelId="{C1EFC104-392F-4809-8737-515974416728}" srcId="{EC047385-5D11-4108-8B0A-B7D5D49A666D}" destId="{4D2596BD-64BD-483E-AF85-93D23A500C00}" srcOrd="0" destOrd="0" parTransId="{06662A6C-8A81-494E-96AB-132DD68F67DC}" sibTransId="{A742FF74-3C9B-4DCF-8810-58311C8BDA6D}"/>
    <dgm:cxn modelId="{D37551C6-544A-42D5-9FE7-7C710752E215}" type="presOf" srcId="{91E05533-C26B-4AFB-B02B-5135278D6458}" destId="{C0C6A3D7-55F6-4B0E-906F-1F6B420EAB57}" srcOrd="0" destOrd="0" presId="urn:microsoft.com/office/officeart/2005/8/layout/hList1"/>
    <dgm:cxn modelId="{2516B3CE-66AB-4274-8530-6FEB77667DDE}" type="presOf" srcId="{7E779B36-277E-42A2-A9FC-B7BDE1ADD7DC}" destId="{B745FF2A-443C-49E6-89E7-209C31B3E897}" srcOrd="0" destOrd="1" presId="urn:microsoft.com/office/officeart/2005/8/layout/hList1"/>
    <dgm:cxn modelId="{4B24A95C-6667-4137-BD25-88BFC4314677}" srcId="{91E05533-C26B-4AFB-B02B-5135278D6458}" destId="{7E779B36-277E-42A2-A9FC-B7BDE1ADD7DC}" srcOrd="1" destOrd="0" parTransId="{36E82633-1094-4455-B31D-792819F8A80B}" sibTransId="{E910109D-A15C-4043-A264-8BC18F8BCA86}"/>
    <dgm:cxn modelId="{248F26D1-966E-4A62-A7BE-79F88A9346E1}" srcId="{EC047385-5D11-4108-8B0A-B7D5D49A666D}" destId="{91E05533-C26B-4AFB-B02B-5135278D6458}" srcOrd="1" destOrd="0" parTransId="{FFD3DFCA-79B5-4F09-8636-9EB1D61481A6}" sibTransId="{08E06862-1BBB-4504-8F6D-23AFAC81F5FF}"/>
    <dgm:cxn modelId="{7293D90F-8E4F-44CB-9EFA-F99FCA8D8F31}" type="presOf" srcId="{499D9E22-6186-448A-A3D1-071A3C51E6EE}" destId="{81081525-DB33-40F1-9E0E-81094EF57A80}" srcOrd="0" destOrd="0" presId="urn:microsoft.com/office/officeart/2005/8/layout/hList1"/>
    <dgm:cxn modelId="{4C861DCF-3707-4B3F-AA0A-A2BAD107954B}" type="presOf" srcId="{0C796965-4F87-4E5A-908F-7A8530EFA0C1}" destId="{8F399E9A-6523-45DB-A808-82A9C53F6F1A}" srcOrd="0" destOrd="0" presId="urn:microsoft.com/office/officeart/2005/8/layout/hList1"/>
    <dgm:cxn modelId="{FB0951C0-FB6E-487E-A30E-9C3BDF76F877}" srcId="{91E05533-C26B-4AFB-B02B-5135278D6458}" destId="{2C434A7E-F109-4FE3-BADA-6489F6FA56EC}" srcOrd="0" destOrd="0" parTransId="{25F0ECA1-7BF9-4349-A00C-AC67EF57CD0E}" sibTransId="{92AD5110-9C0F-45E4-8FD1-A815CA6D8A4F}"/>
    <dgm:cxn modelId="{60D8409A-1C3D-47CB-8DDF-70D5195989BB}" srcId="{4D2596BD-64BD-483E-AF85-93D23A500C00}" destId="{499D9E22-6186-448A-A3D1-071A3C51E6EE}" srcOrd="0" destOrd="0" parTransId="{209B229F-2B52-4444-8985-69F65BD89C83}" sibTransId="{FF75F425-C097-4633-A803-1A3108B85811}"/>
    <dgm:cxn modelId="{9B705E72-6A44-43F6-AB69-F5958B8B92A1}" type="presOf" srcId="{2C434A7E-F109-4FE3-BADA-6489F6FA56EC}" destId="{B745FF2A-443C-49E6-89E7-209C31B3E897}" srcOrd="0" destOrd="0" presId="urn:microsoft.com/office/officeart/2005/8/layout/hList1"/>
    <dgm:cxn modelId="{7484EBF2-894E-43F5-B7B6-4619D24B457E}" type="presParOf" srcId="{6BCB96C7-53EC-489D-B321-88EA46144028}" destId="{98162D6B-BCC1-4CEE-AE8C-4D1BA1851F77}" srcOrd="0" destOrd="0" presId="urn:microsoft.com/office/officeart/2005/8/layout/hList1"/>
    <dgm:cxn modelId="{D1C57A30-48E3-4C78-BF44-181AC0FF5B80}" type="presParOf" srcId="{98162D6B-BCC1-4CEE-AE8C-4D1BA1851F77}" destId="{5E220E67-B4FB-4534-BBF5-E3092750EB65}" srcOrd="0" destOrd="0" presId="urn:microsoft.com/office/officeart/2005/8/layout/hList1"/>
    <dgm:cxn modelId="{E2377CBF-23D0-41EB-A7D8-3190FCAC591F}" type="presParOf" srcId="{98162D6B-BCC1-4CEE-AE8C-4D1BA1851F77}" destId="{81081525-DB33-40F1-9E0E-81094EF57A80}" srcOrd="1" destOrd="0" presId="urn:microsoft.com/office/officeart/2005/8/layout/hList1"/>
    <dgm:cxn modelId="{A2520879-202D-4BFA-A8DB-A2BAFD8632AF}" type="presParOf" srcId="{6BCB96C7-53EC-489D-B321-88EA46144028}" destId="{E91B79D5-0172-4C14-814F-605A4925CA27}" srcOrd="1" destOrd="0" presId="urn:microsoft.com/office/officeart/2005/8/layout/hList1"/>
    <dgm:cxn modelId="{172A721F-2604-486B-A1C8-A6D6856436D3}" type="presParOf" srcId="{6BCB96C7-53EC-489D-B321-88EA46144028}" destId="{9B4AFE2B-C1E0-4D54-9AC1-72E232F7205C}" srcOrd="2" destOrd="0" presId="urn:microsoft.com/office/officeart/2005/8/layout/hList1"/>
    <dgm:cxn modelId="{B803FAE8-6323-4AC4-BE44-EF217F8DE39B}" type="presParOf" srcId="{9B4AFE2B-C1E0-4D54-9AC1-72E232F7205C}" destId="{C0C6A3D7-55F6-4B0E-906F-1F6B420EAB57}" srcOrd="0" destOrd="0" presId="urn:microsoft.com/office/officeart/2005/8/layout/hList1"/>
    <dgm:cxn modelId="{61E093E3-745C-40E1-A25E-93351D591114}" type="presParOf" srcId="{9B4AFE2B-C1E0-4D54-9AC1-72E232F7205C}" destId="{B745FF2A-443C-49E6-89E7-209C31B3E897}" srcOrd="1" destOrd="0" presId="urn:microsoft.com/office/officeart/2005/8/layout/hList1"/>
    <dgm:cxn modelId="{EFCBF101-2209-4B96-8AD7-58FBFD2E24CB}" type="presParOf" srcId="{6BCB96C7-53EC-489D-B321-88EA46144028}" destId="{666E5454-F128-46D2-A592-AF2C4F82B29A}" srcOrd="3" destOrd="0" presId="urn:microsoft.com/office/officeart/2005/8/layout/hList1"/>
    <dgm:cxn modelId="{ED4A56BA-63CB-4869-BEC9-77C0345DB3FD}" type="presParOf" srcId="{6BCB96C7-53EC-489D-B321-88EA46144028}" destId="{2FF5E5B4-8764-43F4-AC80-48E6643B48C4}" srcOrd="4" destOrd="0" presId="urn:microsoft.com/office/officeart/2005/8/layout/hList1"/>
    <dgm:cxn modelId="{E0B04CDD-4CB5-4239-983C-D9B0B556DC7A}" type="presParOf" srcId="{2FF5E5B4-8764-43F4-AC80-48E6643B48C4}" destId="{98172382-6C69-4AFE-B96A-659C141266FC}" srcOrd="0" destOrd="0" presId="urn:microsoft.com/office/officeart/2005/8/layout/hList1"/>
    <dgm:cxn modelId="{EF15D370-F444-4116-BD80-4CC991ED1267}" type="presParOf" srcId="{2FF5E5B4-8764-43F4-AC80-48E6643B48C4}" destId="{8F399E9A-6523-45DB-A808-82A9C53F6F1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EE4FBA-B879-4AE0-AA46-26DD10A11E0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82BE32-9A00-421F-87F3-031ED2F79872}">
      <dgm:prSet phldrT="[Текст]"/>
      <dgm:spPr/>
      <dgm:t>
        <a:bodyPr/>
        <a:lstStyle/>
        <a:p>
          <a:r>
            <a:rPr lang="uk-UA" dirty="0" smtClean="0"/>
            <a:t>Грамота Комунального закладу «Харківська гуманітарно-педагогічна академія» Харківської обласної ради</a:t>
          </a:r>
          <a:endParaRPr lang="ru-RU" dirty="0"/>
        </a:p>
      </dgm:t>
    </dgm:pt>
    <dgm:pt modelId="{3737BF95-534E-4CC1-82FD-C87EFCFD2E0B}" type="parTrans" cxnId="{385BAFB5-13D5-4B45-AAA7-AEF43CAE115B}">
      <dgm:prSet/>
      <dgm:spPr/>
      <dgm:t>
        <a:bodyPr/>
        <a:lstStyle/>
        <a:p>
          <a:endParaRPr lang="ru-RU"/>
        </a:p>
      </dgm:t>
    </dgm:pt>
    <dgm:pt modelId="{87D600BC-394B-4013-B61F-14F0767FBBF8}" type="sibTrans" cxnId="{385BAFB5-13D5-4B45-AAA7-AEF43CAE115B}">
      <dgm:prSet/>
      <dgm:spPr/>
      <dgm:t>
        <a:bodyPr/>
        <a:lstStyle/>
        <a:p>
          <a:endParaRPr lang="ru-RU"/>
        </a:p>
      </dgm:t>
    </dgm:pt>
    <dgm:pt modelId="{BEFFBA14-4443-4AAE-A7CD-9F247F4FDBD9}">
      <dgm:prSet phldrT="[Текст]" custT="1"/>
      <dgm:spPr/>
      <dgm:t>
        <a:bodyPr/>
        <a:lstStyle/>
        <a:p>
          <a:r>
            <a:rPr lang="uk-UA" sz="2000" dirty="0" smtClean="0"/>
            <a:t>За значний вклад у справу педагогічних кадрів, високий рівень професійної майстерності та з нагоди урочистостей присвячених випускникам           2015 року</a:t>
          </a:r>
          <a:endParaRPr lang="ru-RU" sz="2000" dirty="0"/>
        </a:p>
      </dgm:t>
    </dgm:pt>
    <dgm:pt modelId="{B6B4E06F-4CA2-46A6-81E7-90776D20DD8E}" type="parTrans" cxnId="{0FD2F3F9-C4AD-4B3D-9638-A337724D5DE1}">
      <dgm:prSet/>
      <dgm:spPr/>
      <dgm:t>
        <a:bodyPr/>
        <a:lstStyle/>
        <a:p>
          <a:endParaRPr lang="ru-RU"/>
        </a:p>
      </dgm:t>
    </dgm:pt>
    <dgm:pt modelId="{3BF3FB38-5E24-4966-B3DD-7604D32B3A36}" type="sibTrans" cxnId="{0FD2F3F9-C4AD-4B3D-9638-A337724D5DE1}">
      <dgm:prSet/>
      <dgm:spPr/>
      <dgm:t>
        <a:bodyPr/>
        <a:lstStyle/>
        <a:p>
          <a:endParaRPr lang="ru-RU"/>
        </a:p>
      </dgm:t>
    </dgm:pt>
    <dgm:pt modelId="{FD6718FE-795C-40D8-AD4F-9031BC166B1B}" type="pres">
      <dgm:prSet presAssocID="{DCEE4FBA-B879-4AE0-AA46-26DD10A11E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6CA676-048B-4A5F-A775-B29BD9AE61EB}" type="pres">
      <dgm:prSet presAssocID="{5082BE32-9A00-421F-87F3-031ED2F79872}" presName="composite" presStyleCnt="0"/>
      <dgm:spPr/>
    </dgm:pt>
    <dgm:pt modelId="{5FF7B69B-F4F4-4497-A0E8-BC0A2AD7F7EC}" type="pres">
      <dgm:prSet presAssocID="{5082BE32-9A00-421F-87F3-031ED2F7987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25EF2-CA3A-4272-9ACA-1288527D969B}" type="pres">
      <dgm:prSet presAssocID="{5082BE32-9A00-421F-87F3-031ED2F7987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0BA6EB-426E-40E7-8336-A0D158CDC724}" type="presOf" srcId="{BEFFBA14-4443-4AAE-A7CD-9F247F4FDBD9}" destId="{56E25EF2-CA3A-4272-9ACA-1288527D969B}" srcOrd="0" destOrd="0" presId="urn:microsoft.com/office/officeart/2005/8/layout/hList1"/>
    <dgm:cxn modelId="{0FD2F3F9-C4AD-4B3D-9638-A337724D5DE1}" srcId="{5082BE32-9A00-421F-87F3-031ED2F79872}" destId="{BEFFBA14-4443-4AAE-A7CD-9F247F4FDBD9}" srcOrd="0" destOrd="0" parTransId="{B6B4E06F-4CA2-46A6-81E7-90776D20DD8E}" sibTransId="{3BF3FB38-5E24-4966-B3DD-7604D32B3A36}"/>
    <dgm:cxn modelId="{6A3BE16A-C81E-4A43-BE56-7D04571CD1F2}" type="presOf" srcId="{5082BE32-9A00-421F-87F3-031ED2F79872}" destId="{5FF7B69B-F4F4-4497-A0E8-BC0A2AD7F7EC}" srcOrd="0" destOrd="0" presId="urn:microsoft.com/office/officeart/2005/8/layout/hList1"/>
    <dgm:cxn modelId="{57359B89-EFB0-482D-81F4-9C596A45EF4D}" type="presOf" srcId="{DCEE4FBA-B879-4AE0-AA46-26DD10A11E03}" destId="{FD6718FE-795C-40D8-AD4F-9031BC166B1B}" srcOrd="0" destOrd="0" presId="urn:microsoft.com/office/officeart/2005/8/layout/hList1"/>
    <dgm:cxn modelId="{385BAFB5-13D5-4B45-AAA7-AEF43CAE115B}" srcId="{DCEE4FBA-B879-4AE0-AA46-26DD10A11E03}" destId="{5082BE32-9A00-421F-87F3-031ED2F79872}" srcOrd="0" destOrd="0" parTransId="{3737BF95-534E-4CC1-82FD-C87EFCFD2E0B}" sibTransId="{87D600BC-394B-4013-B61F-14F0767FBBF8}"/>
    <dgm:cxn modelId="{9EB02FCF-E00C-41B5-9D3D-E0B9C3ADC9A4}" type="presParOf" srcId="{FD6718FE-795C-40D8-AD4F-9031BC166B1B}" destId="{556CA676-048B-4A5F-A775-B29BD9AE61EB}" srcOrd="0" destOrd="0" presId="urn:microsoft.com/office/officeart/2005/8/layout/hList1"/>
    <dgm:cxn modelId="{5043B1A7-AE1E-4A77-A3A7-D7257FA2BA3E}" type="presParOf" srcId="{556CA676-048B-4A5F-A775-B29BD9AE61EB}" destId="{5FF7B69B-F4F4-4497-A0E8-BC0A2AD7F7EC}" srcOrd="0" destOrd="0" presId="urn:microsoft.com/office/officeart/2005/8/layout/hList1"/>
    <dgm:cxn modelId="{57324870-D816-46CE-B51D-7192C95EFE2F}" type="presParOf" srcId="{556CA676-048B-4A5F-A775-B29BD9AE61EB}" destId="{56E25EF2-CA3A-4272-9ACA-1288527D969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5063DA-5069-4202-8B80-AED3B6F66A57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D93FF0C-111B-45BD-BD85-F76B035D8679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Пройшла</a:t>
          </a:r>
          <a:r>
            <a:rPr lang="uk-UA" baseline="0" dirty="0" smtClean="0">
              <a:solidFill>
                <a:schemeClr val="tx1"/>
              </a:solidFill>
            </a:rPr>
            <a:t> спеціальну підготовку(12 годин) на тематичному спецкурсі</a:t>
          </a:r>
        </a:p>
        <a:p>
          <a:pPr rtl="0"/>
          <a:r>
            <a:rPr lang="uk-UA" baseline="0" dirty="0" smtClean="0">
              <a:solidFill>
                <a:schemeClr val="tx1"/>
              </a:solidFill>
            </a:rPr>
            <a:t> «</a:t>
          </a:r>
          <a:r>
            <a:rPr lang="uk-UA" b="1" i="1" baseline="0" dirty="0" smtClean="0">
              <a:solidFill>
                <a:schemeClr val="tx1"/>
              </a:solidFill>
            </a:rPr>
            <a:t>Інноваційні підходи до педагогічної підтримки школярів у зарубіжній педагогіці» </a:t>
          </a:r>
          <a:r>
            <a:rPr lang="uk-UA" b="0" i="0" baseline="0" dirty="0" smtClean="0">
              <a:solidFill>
                <a:schemeClr val="tx1"/>
              </a:solidFill>
            </a:rPr>
            <a:t>з 15 вересня по 23 жовтня 2014 року</a:t>
          </a:r>
          <a:endParaRPr lang="ru-RU" b="1" i="1" dirty="0">
            <a:solidFill>
              <a:schemeClr val="tx1"/>
            </a:solidFill>
          </a:endParaRPr>
        </a:p>
      </dgm:t>
    </dgm:pt>
    <dgm:pt modelId="{A61F5B95-B736-4CDA-B68D-1014784C7362}" type="parTrans" cxnId="{B2480EDA-51F0-4F4A-A2EF-671AA8D5DCD6}">
      <dgm:prSet/>
      <dgm:spPr/>
      <dgm:t>
        <a:bodyPr/>
        <a:lstStyle/>
        <a:p>
          <a:endParaRPr lang="ru-RU"/>
        </a:p>
      </dgm:t>
    </dgm:pt>
    <dgm:pt modelId="{C45505EA-EC93-4225-9996-149DF9F83C2B}" type="sibTrans" cxnId="{B2480EDA-51F0-4F4A-A2EF-671AA8D5DCD6}">
      <dgm:prSet/>
      <dgm:spPr/>
      <dgm:t>
        <a:bodyPr/>
        <a:lstStyle/>
        <a:p>
          <a:endParaRPr lang="ru-RU"/>
        </a:p>
      </dgm:t>
    </dgm:pt>
    <dgm:pt modelId="{01096496-814E-431F-A4E0-74EBF582AC2D}">
      <dgm:prSet custT="1"/>
      <dgm:spPr/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Свідоцтво про підвищення кваліфікації № 135/04 </a:t>
          </a:r>
        </a:p>
        <a:p>
          <a:pPr rtl="0"/>
          <a:r>
            <a:rPr lang="uk-UA" sz="1800" dirty="0" smtClean="0">
              <a:solidFill>
                <a:schemeClr val="tx1"/>
              </a:solidFill>
            </a:rPr>
            <a:t>від 24 жовтня 2014 року за напрямом «Іноземна мова()німецька» при КВНЗ «ХАНО»</a:t>
          </a:r>
          <a:endParaRPr lang="ru-RU" sz="1800" dirty="0">
            <a:solidFill>
              <a:schemeClr val="tx1"/>
            </a:solidFill>
          </a:endParaRPr>
        </a:p>
      </dgm:t>
    </dgm:pt>
    <dgm:pt modelId="{5264692D-28DF-4FF2-B5C4-58ED61369412}" type="parTrans" cxnId="{8986AE32-2837-4C90-BD43-3BFA8A9DB19B}">
      <dgm:prSet/>
      <dgm:spPr/>
      <dgm:t>
        <a:bodyPr/>
        <a:lstStyle/>
        <a:p>
          <a:endParaRPr lang="ru-RU"/>
        </a:p>
      </dgm:t>
    </dgm:pt>
    <dgm:pt modelId="{1BF07745-4C7C-4DF7-9203-623C5463527A}" type="sibTrans" cxnId="{8986AE32-2837-4C90-BD43-3BFA8A9DB19B}">
      <dgm:prSet/>
      <dgm:spPr/>
      <dgm:t>
        <a:bodyPr/>
        <a:lstStyle/>
        <a:p>
          <a:endParaRPr lang="ru-RU"/>
        </a:p>
      </dgm:t>
    </dgm:pt>
    <dgm:pt modelId="{247D8E5C-B03D-4D40-A709-C20129AABFD6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Пройшла спеціальну підготовку (12 годин) на </a:t>
          </a:r>
          <a:r>
            <a:rPr lang="uk-UA" smtClean="0">
              <a:solidFill>
                <a:schemeClr val="tx1"/>
              </a:solidFill>
            </a:rPr>
            <a:t>тематичному спецкурсі </a:t>
          </a:r>
          <a:r>
            <a:rPr lang="uk-UA" b="1" i="1" dirty="0" smtClean="0">
              <a:solidFill>
                <a:schemeClr val="tx1"/>
              </a:solidFill>
            </a:rPr>
            <a:t>«Використання ІКТ учителем філологічних дисциплін у професійній діяльності» </a:t>
          </a:r>
          <a:r>
            <a:rPr lang="uk-UA" dirty="0" smtClean="0">
              <a:solidFill>
                <a:schemeClr val="tx1"/>
              </a:solidFill>
            </a:rPr>
            <a:t>05 квітня по 12 травня 2016 року</a:t>
          </a:r>
          <a:endParaRPr lang="ru-RU" dirty="0">
            <a:solidFill>
              <a:schemeClr val="tx1"/>
            </a:solidFill>
          </a:endParaRPr>
        </a:p>
      </dgm:t>
    </dgm:pt>
    <dgm:pt modelId="{657730BF-557F-4293-A251-3B1A3F2B1758}" type="parTrans" cxnId="{BE658D97-8722-4F16-9746-DFA91D3DE725}">
      <dgm:prSet/>
      <dgm:spPr/>
      <dgm:t>
        <a:bodyPr/>
        <a:lstStyle/>
        <a:p>
          <a:endParaRPr lang="ru-RU"/>
        </a:p>
      </dgm:t>
    </dgm:pt>
    <dgm:pt modelId="{2FAF22DC-FED4-453C-9A98-05021C55E6C8}" type="sibTrans" cxnId="{BE658D97-8722-4F16-9746-DFA91D3DE725}">
      <dgm:prSet/>
      <dgm:spPr/>
      <dgm:t>
        <a:bodyPr/>
        <a:lstStyle/>
        <a:p>
          <a:endParaRPr lang="ru-RU"/>
        </a:p>
      </dgm:t>
    </dgm:pt>
    <dgm:pt modelId="{B9AE3B43-C0C3-437E-9EDF-32CD1C68FEE3}">
      <dgm:prSet custT="1"/>
      <dgm:spPr/>
      <dgm:t>
        <a:bodyPr/>
        <a:lstStyle/>
        <a:p>
          <a:pPr rtl="0"/>
          <a:r>
            <a:rPr lang="uk-UA" sz="1600" dirty="0" smtClean="0">
              <a:solidFill>
                <a:schemeClr val="tx1"/>
              </a:solidFill>
            </a:rPr>
            <a:t>Свідоцтво</a:t>
          </a:r>
          <a:r>
            <a:rPr lang="uk-UA" sz="1600" baseline="0" dirty="0" smtClean="0">
              <a:solidFill>
                <a:schemeClr val="tx1"/>
              </a:solidFill>
            </a:rPr>
            <a:t> про підвищення кваліфікації № 79/03 </a:t>
          </a:r>
        </a:p>
        <a:p>
          <a:pPr rtl="0"/>
          <a:r>
            <a:rPr lang="uk-UA" sz="1600" baseline="0" dirty="0" smtClean="0">
              <a:solidFill>
                <a:schemeClr val="tx1"/>
              </a:solidFill>
            </a:rPr>
            <a:t>від 13 травня 2016 року за напрямом «Українська мова та література» при КВНЗ «ХАНО»</a:t>
          </a:r>
          <a:endParaRPr lang="ru-RU" sz="1600" dirty="0">
            <a:solidFill>
              <a:schemeClr val="tx1"/>
            </a:solidFill>
          </a:endParaRPr>
        </a:p>
      </dgm:t>
    </dgm:pt>
    <dgm:pt modelId="{2FBB81A0-AE54-4B85-9C70-3DB08BE41A46}" type="parTrans" cxnId="{E032C4F5-06CD-4B6A-A310-322334D7CF2F}">
      <dgm:prSet/>
      <dgm:spPr/>
      <dgm:t>
        <a:bodyPr/>
        <a:lstStyle/>
        <a:p>
          <a:endParaRPr lang="ru-RU"/>
        </a:p>
      </dgm:t>
    </dgm:pt>
    <dgm:pt modelId="{6B4049EE-6BA4-425E-94C0-794BF7E86514}" type="sibTrans" cxnId="{E032C4F5-06CD-4B6A-A310-322334D7CF2F}">
      <dgm:prSet/>
      <dgm:spPr/>
      <dgm:t>
        <a:bodyPr/>
        <a:lstStyle/>
        <a:p>
          <a:endParaRPr lang="ru-RU"/>
        </a:p>
      </dgm:t>
    </dgm:pt>
    <dgm:pt modelId="{83D291C3-159F-4B98-A330-9F2A35497738}" type="pres">
      <dgm:prSet presAssocID="{C85063DA-5069-4202-8B80-AED3B6F66A5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C75DA3-F2D1-457F-9E1A-8963DF4EB54F}" type="pres">
      <dgm:prSet presAssocID="{9D93FF0C-111B-45BD-BD85-F76B035D8679}" presName="composite" presStyleCnt="0"/>
      <dgm:spPr/>
    </dgm:pt>
    <dgm:pt modelId="{13844811-1A21-4479-8BCB-7442BFD6F2B6}" type="pres">
      <dgm:prSet presAssocID="{9D93FF0C-111B-45BD-BD85-F76B035D8679}" presName="imgShp" presStyleLbl="fgImgPlace1" presStyleIdx="0" presStyleCnt="4"/>
      <dgm:spPr/>
    </dgm:pt>
    <dgm:pt modelId="{3803F05D-7708-421C-B620-2D9A1CD4A5A7}" type="pres">
      <dgm:prSet presAssocID="{9D93FF0C-111B-45BD-BD85-F76B035D8679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D08BB-AB87-45A3-B53D-C67A507E8054}" type="pres">
      <dgm:prSet presAssocID="{C45505EA-EC93-4225-9996-149DF9F83C2B}" presName="spacing" presStyleCnt="0"/>
      <dgm:spPr/>
    </dgm:pt>
    <dgm:pt modelId="{0FACEBAB-C371-4424-99AD-D325B39DEF8D}" type="pres">
      <dgm:prSet presAssocID="{01096496-814E-431F-A4E0-74EBF582AC2D}" presName="composite" presStyleCnt="0"/>
      <dgm:spPr/>
    </dgm:pt>
    <dgm:pt modelId="{C9AEE470-6E49-407C-86DD-8B73A06B2FB3}" type="pres">
      <dgm:prSet presAssocID="{01096496-814E-431F-A4E0-74EBF582AC2D}" presName="imgShp" presStyleLbl="fgImgPlace1" presStyleIdx="1" presStyleCnt="4"/>
      <dgm:spPr/>
    </dgm:pt>
    <dgm:pt modelId="{F683E4F8-0231-4FA1-9F8B-04AEE9FF99F5}" type="pres">
      <dgm:prSet presAssocID="{01096496-814E-431F-A4E0-74EBF582AC2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434B4-F86D-49D9-88DB-A9A46659C1E6}" type="pres">
      <dgm:prSet presAssocID="{1BF07745-4C7C-4DF7-9203-623C5463527A}" presName="spacing" presStyleCnt="0"/>
      <dgm:spPr/>
    </dgm:pt>
    <dgm:pt modelId="{3EDF7057-BA9E-4BD5-8B9B-DCBB2A7252C8}" type="pres">
      <dgm:prSet presAssocID="{247D8E5C-B03D-4D40-A709-C20129AABFD6}" presName="composite" presStyleCnt="0"/>
      <dgm:spPr/>
    </dgm:pt>
    <dgm:pt modelId="{6AA7B864-9EFB-48CD-B0E0-9512429EF0B4}" type="pres">
      <dgm:prSet presAssocID="{247D8E5C-B03D-4D40-A709-C20129AABFD6}" presName="imgShp" presStyleLbl="fgImgPlace1" presStyleIdx="2" presStyleCnt="4" custLinFactNeighborY="7394"/>
      <dgm:spPr/>
    </dgm:pt>
    <dgm:pt modelId="{48F47304-9EE8-4D0A-B746-C66ED43EDF50}" type="pres">
      <dgm:prSet presAssocID="{247D8E5C-B03D-4D40-A709-C20129AABFD6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4EC6D-79CD-4491-A6D5-326339708E09}" type="pres">
      <dgm:prSet presAssocID="{2FAF22DC-FED4-453C-9A98-05021C55E6C8}" presName="spacing" presStyleCnt="0"/>
      <dgm:spPr/>
    </dgm:pt>
    <dgm:pt modelId="{30DBC9CB-23D8-49CD-AF94-5673FAAE1984}" type="pres">
      <dgm:prSet presAssocID="{B9AE3B43-C0C3-437E-9EDF-32CD1C68FEE3}" presName="composite" presStyleCnt="0"/>
      <dgm:spPr/>
    </dgm:pt>
    <dgm:pt modelId="{2CA8848C-206C-4FE3-8FAE-808D8BB48AFA}" type="pres">
      <dgm:prSet presAssocID="{B9AE3B43-C0C3-437E-9EDF-32CD1C68FEE3}" presName="imgShp" presStyleLbl="fgImgPlace1" presStyleIdx="3" presStyleCnt="4"/>
      <dgm:spPr/>
    </dgm:pt>
    <dgm:pt modelId="{2C600B48-E0D8-4CF5-AE1E-A059133D01A8}" type="pres">
      <dgm:prSet presAssocID="{B9AE3B43-C0C3-437E-9EDF-32CD1C68FEE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658D97-8722-4F16-9746-DFA91D3DE725}" srcId="{C85063DA-5069-4202-8B80-AED3B6F66A57}" destId="{247D8E5C-B03D-4D40-A709-C20129AABFD6}" srcOrd="2" destOrd="0" parTransId="{657730BF-557F-4293-A251-3B1A3F2B1758}" sibTransId="{2FAF22DC-FED4-453C-9A98-05021C55E6C8}"/>
    <dgm:cxn modelId="{B2480EDA-51F0-4F4A-A2EF-671AA8D5DCD6}" srcId="{C85063DA-5069-4202-8B80-AED3B6F66A57}" destId="{9D93FF0C-111B-45BD-BD85-F76B035D8679}" srcOrd="0" destOrd="0" parTransId="{A61F5B95-B736-4CDA-B68D-1014784C7362}" sibTransId="{C45505EA-EC93-4225-9996-149DF9F83C2B}"/>
    <dgm:cxn modelId="{8986AE32-2837-4C90-BD43-3BFA8A9DB19B}" srcId="{C85063DA-5069-4202-8B80-AED3B6F66A57}" destId="{01096496-814E-431F-A4E0-74EBF582AC2D}" srcOrd="1" destOrd="0" parTransId="{5264692D-28DF-4FF2-B5C4-58ED61369412}" sibTransId="{1BF07745-4C7C-4DF7-9203-623C5463527A}"/>
    <dgm:cxn modelId="{E3A469AE-89A2-47C3-8FC7-A63CD6F7A2BA}" type="presOf" srcId="{C85063DA-5069-4202-8B80-AED3B6F66A57}" destId="{83D291C3-159F-4B98-A330-9F2A35497738}" srcOrd="0" destOrd="0" presId="urn:microsoft.com/office/officeart/2005/8/layout/vList3"/>
    <dgm:cxn modelId="{D9004D67-C075-4049-AF40-D72BEC8F3414}" type="presOf" srcId="{247D8E5C-B03D-4D40-A709-C20129AABFD6}" destId="{48F47304-9EE8-4D0A-B746-C66ED43EDF50}" srcOrd="0" destOrd="0" presId="urn:microsoft.com/office/officeart/2005/8/layout/vList3"/>
    <dgm:cxn modelId="{E032C4F5-06CD-4B6A-A310-322334D7CF2F}" srcId="{C85063DA-5069-4202-8B80-AED3B6F66A57}" destId="{B9AE3B43-C0C3-437E-9EDF-32CD1C68FEE3}" srcOrd="3" destOrd="0" parTransId="{2FBB81A0-AE54-4B85-9C70-3DB08BE41A46}" sibTransId="{6B4049EE-6BA4-425E-94C0-794BF7E86514}"/>
    <dgm:cxn modelId="{DD1A60A6-E9CD-4838-A9EF-AC966B4E89A8}" type="presOf" srcId="{01096496-814E-431F-A4E0-74EBF582AC2D}" destId="{F683E4F8-0231-4FA1-9F8B-04AEE9FF99F5}" srcOrd="0" destOrd="0" presId="urn:microsoft.com/office/officeart/2005/8/layout/vList3"/>
    <dgm:cxn modelId="{E8B10F88-16EA-4241-954F-D608BB5E0553}" type="presOf" srcId="{B9AE3B43-C0C3-437E-9EDF-32CD1C68FEE3}" destId="{2C600B48-E0D8-4CF5-AE1E-A059133D01A8}" srcOrd="0" destOrd="0" presId="urn:microsoft.com/office/officeart/2005/8/layout/vList3"/>
    <dgm:cxn modelId="{FB3BBF57-51EB-44B0-A5A3-3A84E6CEB81F}" type="presOf" srcId="{9D93FF0C-111B-45BD-BD85-F76B035D8679}" destId="{3803F05D-7708-421C-B620-2D9A1CD4A5A7}" srcOrd="0" destOrd="0" presId="urn:microsoft.com/office/officeart/2005/8/layout/vList3"/>
    <dgm:cxn modelId="{1EA2F9B0-2F37-4CAC-839A-F36079B67771}" type="presParOf" srcId="{83D291C3-159F-4B98-A330-9F2A35497738}" destId="{61C75DA3-F2D1-457F-9E1A-8963DF4EB54F}" srcOrd="0" destOrd="0" presId="urn:microsoft.com/office/officeart/2005/8/layout/vList3"/>
    <dgm:cxn modelId="{846E0B09-40FE-4B14-9A61-66A1FEA2D052}" type="presParOf" srcId="{61C75DA3-F2D1-457F-9E1A-8963DF4EB54F}" destId="{13844811-1A21-4479-8BCB-7442BFD6F2B6}" srcOrd="0" destOrd="0" presId="urn:microsoft.com/office/officeart/2005/8/layout/vList3"/>
    <dgm:cxn modelId="{5A60D322-467F-4AF9-AAED-163258FCCDB2}" type="presParOf" srcId="{61C75DA3-F2D1-457F-9E1A-8963DF4EB54F}" destId="{3803F05D-7708-421C-B620-2D9A1CD4A5A7}" srcOrd="1" destOrd="0" presId="urn:microsoft.com/office/officeart/2005/8/layout/vList3"/>
    <dgm:cxn modelId="{CF391C83-BF5B-4F96-8C95-615A181B10C8}" type="presParOf" srcId="{83D291C3-159F-4B98-A330-9F2A35497738}" destId="{ADAD08BB-AB87-45A3-B53D-C67A507E8054}" srcOrd="1" destOrd="0" presId="urn:microsoft.com/office/officeart/2005/8/layout/vList3"/>
    <dgm:cxn modelId="{BA734892-04AC-40F4-9E27-0A9479171EC4}" type="presParOf" srcId="{83D291C3-159F-4B98-A330-9F2A35497738}" destId="{0FACEBAB-C371-4424-99AD-D325B39DEF8D}" srcOrd="2" destOrd="0" presId="urn:microsoft.com/office/officeart/2005/8/layout/vList3"/>
    <dgm:cxn modelId="{5723974C-63DA-4CFE-AEC2-E1108B72E0A2}" type="presParOf" srcId="{0FACEBAB-C371-4424-99AD-D325B39DEF8D}" destId="{C9AEE470-6E49-407C-86DD-8B73A06B2FB3}" srcOrd="0" destOrd="0" presId="urn:microsoft.com/office/officeart/2005/8/layout/vList3"/>
    <dgm:cxn modelId="{242D2677-5344-426D-8FAD-9478B5DD6A1E}" type="presParOf" srcId="{0FACEBAB-C371-4424-99AD-D325B39DEF8D}" destId="{F683E4F8-0231-4FA1-9F8B-04AEE9FF99F5}" srcOrd="1" destOrd="0" presId="urn:microsoft.com/office/officeart/2005/8/layout/vList3"/>
    <dgm:cxn modelId="{F59BF047-8971-4DD6-8DDC-76FA65225A8A}" type="presParOf" srcId="{83D291C3-159F-4B98-A330-9F2A35497738}" destId="{160434B4-F86D-49D9-88DB-A9A46659C1E6}" srcOrd="3" destOrd="0" presId="urn:microsoft.com/office/officeart/2005/8/layout/vList3"/>
    <dgm:cxn modelId="{9BDC9382-C75E-471E-B5BC-555320F113C6}" type="presParOf" srcId="{83D291C3-159F-4B98-A330-9F2A35497738}" destId="{3EDF7057-BA9E-4BD5-8B9B-DCBB2A7252C8}" srcOrd="4" destOrd="0" presId="urn:microsoft.com/office/officeart/2005/8/layout/vList3"/>
    <dgm:cxn modelId="{D893D115-1A23-4889-87C1-7EB2D2FC138B}" type="presParOf" srcId="{3EDF7057-BA9E-4BD5-8B9B-DCBB2A7252C8}" destId="{6AA7B864-9EFB-48CD-B0E0-9512429EF0B4}" srcOrd="0" destOrd="0" presId="urn:microsoft.com/office/officeart/2005/8/layout/vList3"/>
    <dgm:cxn modelId="{B923D1EB-4FF7-4515-B435-D37FA57C8B11}" type="presParOf" srcId="{3EDF7057-BA9E-4BD5-8B9B-DCBB2A7252C8}" destId="{48F47304-9EE8-4D0A-B746-C66ED43EDF50}" srcOrd="1" destOrd="0" presId="urn:microsoft.com/office/officeart/2005/8/layout/vList3"/>
    <dgm:cxn modelId="{012B9ADD-01A7-46BA-81BF-430A6F37458C}" type="presParOf" srcId="{83D291C3-159F-4B98-A330-9F2A35497738}" destId="{BE34EC6D-79CD-4491-A6D5-326339708E09}" srcOrd="5" destOrd="0" presId="urn:microsoft.com/office/officeart/2005/8/layout/vList3"/>
    <dgm:cxn modelId="{42435203-8231-4F72-A814-8F717EB1FD7F}" type="presParOf" srcId="{83D291C3-159F-4B98-A330-9F2A35497738}" destId="{30DBC9CB-23D8-49CD-AF94-5673FAAE1984}" srcOrd="6" destOrd="0" presId="urn:microsoft.com/office/officeart/2005/8/layout/vList3"/>
    <dgm:cxn modelId="{2C3B0526-8A80-4D29-B02D-16ED3C79EF7A}" type="presParOf" srcId="{30DBC9CB-23D8-49CD-AF94-5673FAAE1984}" destId="{2CA8848C-206C-4FE3-8FAE-808D8BB48AFA}" srcOrd="0" destOrd="0" presId="urn:microsoft.com/office/officeart/2005/8/layout/vList3"/>
    <dgm:cxn modelId="{9EAFD5E0-C009-47BB-9E84-DCB648DA9015}" type="presParOf" srcId="{30DBC9CB-23D8-49CD-AF94-5673FAAE1984}" destId="{2C600B48-E0D8-4CF5-AE1E-A059133D01A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D41AF6-0814-41FA-82B7-3A42D2654DFA}" type="doc">
      <dgm:prSet loTypeId="urn:microsoft.com/office/officeart/2005/8/layout/chevron2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3DC03BD0-2976-400C-8DD8-6E8FE4270F0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 smtClean="0">
              <a:solidFill>
                <a:schemeClr val="tx1"/>
              </a:solidFill>
            </a:rPr>
            <a:t>Методична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 smtClean="0">
              <a:solidFill>
                <a:schemeClr val="tx1"/>
              </a:solidFill>
            </a:rPr>
            <a:t> проблема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 smtClean="0">
              <a:solidFill>
                <a:schemeClr val="tx1"/>
              </a:solidFill>
            </a:rPr>
            <a:t>коледжу</a:t>
          </a:r>
          <a:endParaRPr lang="ru-RU" sz="1400" b="1" dirty="0">
            <a:solidFill>
              <a:schemeClr val="tx1"/>
            </a:solidFill>
          </a:endParaRPr>
        </a:p>
      </dgm:t>
    </dgm:pt>
    <dgm:pt modelId="{53173EC5-B3DA-436D-A799-7B4EB6736DC1}" type="parTrans" cxnId="{E1EEA0BC-0AF3-4CB0-BB4F-7C1B3A322BE9}">
      <dgm:prSet/>
      <dgm:spPr/>
      <dgm:t>
        <a:bodyPr/>
        <a:lstStyle/>
        <a:p>
          <a:endParaRPr lang="ru-RU"/>
        </a:p>
      </dgm:t>
    </dgm:pt>
    <dgm:pt modelId="{F9FC4809-73F4-489F-95C7-F09A0FB63FC9}" type="sibTrans" cxnId="{E1EEA0BC-0AF3-4CB0-BB4F-7C1B3A322BE9}">
      <dgm:prSet/>
      <dgm:spPr/>
      <dgm:t>
        <a:bodyPr/>
        <a:lstStyle/>
        <a:p>
          <a:endParaRPr lang="ru-RU"/>
        </a:p>
      </dgm:t>
    </dgm:pt>
    <dgm:pt modelId="{04DCDCAC-1DAE-4ADB-9A27-EA7CB19B07A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 smtClean="0">
              <a:solidFill>
                <a:schemeClr val="tx1"/>
              </a:solidFill>
            </a:rPr>
            <a:t>Методична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 smtClean="0">
              <a:solidFill>
                <a:schemeClr val="tx1"/>
              </a:solidFill>
            </a:rPr>
            <a:t>проблема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 smtClean="0">
              <a:solidFill>
                <a:schemeClr val="tx1"/>
              </a:solidFill>
            </a:rPr>
            <a:t> циклової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400" b="1" dirty="0" smtClean="0">
              <a:solidFill>
                <a:schemeClr val="tx1"/>
              </a:solidFill>
            </a:rPr>
            <a:t> комісії</a:t>
          </a:r>
          <a:endParaRPr lang="ru-RU" sz="1400" b="1" dirty="0">
            <a:solidFill>
              <a:schemeClr val="tx1"/>
            </a:solidFill>
          </a:endParaRPr>
        </a:p>
      </dgm:t>
    </dgm:pt>
    <dgm:pt modelId="{471648BB-E07F-487A-9082-93BDB7604827}" type="parTrans" cxnId="{F898329A-6710-4CF1-BCF7-8E936EEC9030}">
      <dgm:prSet/>
      <dgm:spPr/>
      <dgm:t>
        <a:bodyPr/>
        <a:lstStyle/>
        <a:p>
          <a:endParaRPr lang="ru-RU"/>
        </a:p>
      </dgm:t>
    </dgm:pt>
    <dgm:pt modelId="{15E903F5-7268-41D2-9C6C-B7BEB2D19960}" type="sibTrans" cxnId="{F898329A-6710-4CF1-BCF7-8E936EEC9030}">
      <dgm:prSet/>
      <dgm:spPr/>
      <dgm:t>
        <a:bodyPr/>
        <a:lstStyle/>
        <a:p>
          <a:endParaRPr lang="ru-RU"/>
        </a:p>
      </dgm:t>
    </dgm:pt>
    <dgm:pt modelId="{021A0C5F-F4AE-4B07-A339-68B762937AEA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Формування духовної культури студентів, національних світоглядних переконань як основи становлення цілісної особистості, багатої духовним, </a:t>
          </a:r>
          <a:r>
            <a:rPr lang="uk-UA" b="1" dirty="0" err="1" smtClean="0">
              <a:solidFill>
                <a:schemeClr val="tx1"/>
              </a:solidFill>
            </a:rPr>
            <a:t>смислобуттєвим</a:t>
          </a:r>
          <a:r>
            <a:rPr lang="uk-UA" b="1" dirty="0" smtClean="0">
              <a:solidFill>
                <a:schemeClr val="tx1"/>
              </a:solidFill>
            </a:rPr>
            <a:t> змістом</a:t>
          </a:r>
          <a:endParaRPr lang="ru-RU" b="1" dirty="0">
            <a:solidFill>
              <a:schemeClr val="tx1"/>
            </a:solidFill>
          </a:endParaRPr>
        </a:p>
      </dgm:t>
    </dgm:pt>
    <dgm:pt modelId="{92FAF483-B312-430A-9D3E-9F69C87FEE4B}" type="parTrans" cxnId="{FBCA0AE1-9DEF-4A3A-94D6-97B7B264D0D7}">
      <dgm:prSet/>
      <dgm:spPr/>
      <dgm:t>
        <a:bodyPr/>
        <a:lstStyle/>
        <a:p>
          <a:endParaRPr lang="ru-RU"/>
        </a:p>
      </dgm:t>
    </dgm:pt>
    <dgm:pt modelId="{3E1A25BA-A105-4FEC-9E54-E0F3E9F169B3}" type="sibTrans" cxnId="{FBCA0AE1-9DEF-4A3A-94D6-97B7B264D0D7}">
      <dgm:prSet/>
      <dgm:spPr/>
      <dgm:t>
        <a:bodyPr/>
        <a:lstStyle/>
        <a:p>
          <a:endParaRPr lang="ru-RU"/>
        </a:p>
      </dgm:t>
    </dgm:pt>
    <dgm:pt modelId="{8C11B5AA-AF65-4F27-A65E-A59B7469F37A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</a:rPr>
            <a:t>Методична проблема викладача</a:t>
          </a:r>
          <a:endParaRPr lang="ru-RU" sz="1400" b="1" dirty="0">
            <a:solidFill>
              <a:schemeClr val="tx1"/>
            </a:solidFill>
          </a:endParaRPr>
        </a:p>
      </dgm:t>
    </dgm:pt>
    <dgm:pt modelId="{3F3A8448-670E-4475-A167-CC54F3BE2064}" type="parTrans" cxnId="{839D6CA5-EC81-4750-B1B9-223215E89972}">
      <dgm:prSet/>
      <dgm:spPr/>
      <dgm:t>
        <a:bodyPr/>
        <a:lstStyle/>
        <a:p>
          <a:endParaRPr lang="ru-RU"/>
        </a:p>
      </dgm:t>
    </dgm:pt>
    <dgm:pt modelId="{C09F07D1-8833-4746-891B-F63A35397F97}" type="sibTrans" cxnId="{839D6CA5-EC81-4750-B1B9-223215E89972}">
      <dgm:prSet/>
      <dgm:spPr/>
      <dgm:t>
        <a:bodyPr/>
        <a:lstStyle/>
        <a:p>
          <a:endParaRPr lang="ru-RU"/>
        </a:p>
      </dgm:t>
    </dgm:pt>
    <dgm:pt modelId="{B390FA03-AC30-4B20-8ADD-2A9890623E31}">
      <dgm:prSet phldrT="[Текст]" custT="1"/>
      <dgm:spPr/>
      <dgm:t>
        <a:bodyPr/>
        <a:lstStyle/>
        <a:p>
          <a:r>
            <a:rPr lang="uk-UA" sz="2400" b="1" dirty="0" smtClean="0"/>
            <a:t>Формування національно свідомої, духовно свідомої особистості на заняттях української та німецької мов</a:t>
          </a:r>
          <a:endParaRPr lang="ru-RU" sz="2400" b="1" dirty="0"/>
        </a:p>
      </dgm:t>
    </dgm:pt>
    <dgm:pt modelId="{4199C3D0-2884-4BDA-AA4A-185BA9E1FEA8}" type="parTrans" cxnId="{B480BD02-1936-4AC4-A1D8-68B533CBE6DA}">
      <dgm:prSet/>
      <dgm:spPr/>
      <dgm:t>
        <a:bodyPr/>
        <a:lstStyle/>
        <a:p>
          <a:endParaRPr lang="ru-RU"/>
        </a:p>
      </dgm:t>
    </dgm:pt>
    <dgm:pt modelId="{827F8387-5039-4DE5-83E0-1B6B7F8B5200}" type="sibTrans" cxnId="{B480BD02-1936-4AC4-A1D8-68B533CBE6DA}">
      <dgm:prSet/>
      <dgm:spPr/>
      <dgm:t>
        <a:bodyPr/>
        <a:lstStyle/>
        <a:p>
          <a:endParaRPr lang="ru-RU"/>
        </a:p>
      </dgm:t>
    </dgm:pt>
    <dgm:pt modelId="{2D7BD83C-E9B9-4FB8-B530-E54978257696}">
      <dgm:prSet phldrT="[Текст]" custT="1"/>
      <dgm:spPr/>
      <dgm:t>
        <a:bodyPr/>
        <a:lstStyle/>
        <a:p>
          <a:r>
            <a:rPr lang="uk-UA" sz="2800" b="1" dirty="0" smtClean="0"/>
            <a:t>Духовність як критерій якості освіти майбутнього спеціаліста</a:t>
          </a:r>
          <a:endParaRPr lang="ru-RU" sz="2800" b="1" dirty="0"/>
        </a:p>
      </dgm:t>
    </dgm:pt>
    <dgm:pt modelId="{2B0C58E9-F647-4377-9005-AB7534C70739}" type="parTrans" cxnId="{0628109C-38A7-4A94-ADA3-F775D8A713E9}">
      <dgm:prSet/>
      <dgm:spPr/>
    </dgm:pt>
    <dgm:pt modelId="{19C7BADA-E4DF-4DB2-A22C-2BEA3E60427A}" type="sibTrans" cxnId="{0628109C-38A7-4A94-ADA3-F775D8A713E9}">
      <dgm:prSet/>
      <dgm:spPr/>
    </dgm:pt>
    <dgm:pt modelId="{27C0D81C-5E4D-4988-908C-49BF9ADDF3FF}" type="pres">
      <dgm:prSet presAssocID="{B6D41AF6-0814-41FA-82B7-3A42D2654DF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CDEEF1-EEAC-4096-89E1-9D84177D4072}" type="pres">
      <dgm:prSet presAssocID="{3DC03BD0-2976-400C-8DD8-6E8FE4270F06}" presName="composite" presStyleCnt="0"/>
      <dgm:spPr/>
    </dgm:pt>
    <dgm:pt modelId="{ADCB7921-C457-4BFE-A388-12668B8A652A}" type="pres">
      <dgm:prSet presAssocID="{3DC03BD0-2976-400C-8DD8-6E8FE4270F0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43E6A-0A8A-4F3A-B737-EA9C0B3FED8D}" type="pres">
      <dgm:prSet presAssocID="{3DC03BD0-2976-400C-8DD8-6E8FE4270F0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B905A-1319-4355-8891-E1BB2B8A350E}" type="pres">
      <dgm:prSet presAssocID="{F9FC4809-73F4-489F-95C7-F09A0FB63FC9}" presName="sp" presStyleCnt="0"/>
      <dgm:spPr/>
    </dgm:pt>
    <dgm:pt modelId="{947F0A64-E861-4003-81C6-7752D6CD4885}" type="pres">
      <dgm:prSet presAssocID="{04DCDCAC-1DAE-4ADB-9A27-EA7CB19B07A1}" presName="composite" presStyleCnt="0"/>
      <dgm:spPr/>
    </dgm:pt>
    <dgm:pt modelId="{87435C6A-9D12-452D-B258-58FFAF77B71E}" type="pres">
      <dgm:prSet presAssocID="{04DCDCAC-1DAE-4ADB-9A27-EA7CB19B07A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90E21-33F5-4F7B-BC13-564B9C3BB195}" type="pres">
      <dgm:prSet presAssocID="{04DCDCAC-1DAE-4ADB-9A27-EA7CB19B07A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98ACD-3029-44B5-BB82-AF1D8E50B5B5}" type="pres">
      <dgm:prSet presAssocID="{15E903F5-7268-41D2-9C6C-B7BEB2D19960}" presName="sp" presStyleCnt="0"/>
      <dgm:spPr/>
    </dgm:pt>
    <dgm:pt modelId="{B0C448DE-8187-4B20-82BD-390B394C92FE}" type="pres">
      <dgm:prSet presAssocID="{8C11B5AA-AF65-4F27-A65E-A59B7469F37A}" presName="composite" presStyleCnt="0"/>
      <dgm:spPr/>
    </dgm:pt>
    <dgm:pt modelId="{BD66094F-7494-4905-AAF0-77EF198653B0}" type="pres">
      <dgm:prSet presAssocID="{8C11B5AA-AF65-4F27-A65E-A59B7469F37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B35C0-9A85-4F4A-84B7-A7ACD01F29CD}" type="pres">
      <dgm:prSet presAssocID="{8C11B5AA-AF65-4F27-A65E-A59B7469F37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222711-0A90-4E58-8885-A921B8281DBC}" type="presOf" srcId="{B390FA03-AC30-4B20-8ADD-2A9890623E31}" destId="{6D1B35C0-9A85-4F4A-84B7-A7ACD01F29CD}" srcOrd="0" destOrd="0" presId="urn:microsoft.com/office/officeart/2005/8/layout/chevron2"/>
    <dgm:cxn modelId="{CD707B27-C1FF-47DC-8000-8ECAE7951C2D}" type="presOf" srcId="{B6D41AF6-0814-41FA-82B7-3A42D2654DFA}" destId="{27C0D81C-5E4D-4988-908C-49BF9ADDF3FF}" srcOrd="0" destOrd="0" presId="urn:microsoft.com/office/officeart/2005/8/layout/chevron2"/>
    <dgm:cxn modelId="{E1EEA0BC-0AF3-4CB0-BB4F-7C1B3A322BE9}" srcId="{B6D41AF6-0814-41FA-82B7-3A42D2654DFA}" destId="{3DC03BD0-2976-400C-8DD8-6E8FE4270F06}" srcOrd="0" destOrd="0" parTransId="{53173EC5-B3DA-436D-A799-7B4EB6736DC1}" sibTransId="{F9FC4809-73F4-489F-95C7-F09A0FB63FC9}"/>
    <dgm:cxn modelId="{080ADB4E-B097-4844-B728-1572637625E5}" type="presOf" srcId="{021A0C5F-F4AE-4B07-A339-68B762937AEA}" destId="{1F990E21-33F5-4F7B-BC13-564B9C3BB195}" srcOrd="0" destOrd="0" presId="urn:microsoft.com/office/officeart/2005/8/layout/chevron2"/>
    <dgm:cxn modelId="{C35FBE94-42F5-4432-85E2-5683EA130414}" type="presOf" srcId="{04DCDCAC-1DAE-4ADB-9A27-EA7CB19B07A1}" destId="{87435C6A-9D12-452D-B258-58FFAF77B71E}" srcOrd="0" destOrd="0" presId="urn:microsoft.com/office/officeart/2005/8/layout/chevron2"/>
    <dgm:cxn modelId="{F898329A-6710-4CF1-BCF7-8E936EEC9030}" srcId="{B6D41AF6-0814-41FA-82B7-3A42D2654DFA}" destId="{04DCDCAC-1DAE-4ADB-9A27-EA7CB19B07A1}" srcOrd="1" destOrd="0" parTransId="{471648BB-E07F-487A-9082-93BDB7604827}" sibTransId="{15E903F5-7268-41D2-9C6C-B7BEB2D19960}"/>
    <dgm:cxn modelId="{5E220C59-F711-4816-A400-82FB05A0E893}" type="presOf" srcId="{2D7BD83C-E9B9-4FB8-B530-E54978257696}" destId="{58043E6A-0A8A-4F3A-B737-EA9C0B3FED8D}" srcOrd="0" destOrd="0" presId="urn:microsoft.com/office/officeart/2005/8/layout/chevron2"/>
    <dgm:cxn modelId="{B480BD02-1936-4AC4-A1D8-68B533CBE6DA}" srcId="{8C11B5AA-AF65-4F27-A65E-A59B7469F37A}" destId="{B390FA03-AC30-4B20-8ADD-2A9890623E31}" srcOrd="0" destOrd="0" parTransId="{4199C3D0-2884-4BDA-AA4A-185BA9E1FEA8}" sibTransId="{827F8387-5039-4DE5-83E0-1B6B7F8B5200}"/>
    <dgm:cxn modelId="{0628109C-38A7-4A94-ADA3-F775D8A713E9}" srcId="{3DC03BD0-2976-400C-8DD8-6E8FE4270F06}" destId="{2D7BD83C-E9B9-4FB8-B530-E54978257696}" srcOrd="0" destOrd="0" parTransId="{2B0C58E9-F647-4377-9005-AB7534C70739}" sibTransId="{19C7BADA-E4DF-4DB2-A22C-2BEA3E60427A}"/>
    <dgm:cxn modelId="{FBCA0AE1-9DEF-4A3A-94D6-97B7B264D0D7}" srcId="{04DCDCAC-1DAE-4ADB-9A27-EA7CB19B07A1}" destId="{021A0C5F-F4AE-4B07-A339-68B762937AEA}" srcOrd="0" destOrd="0" parTransId="{92FAF483-B312-430A-9D3E-9F69C87FEE4B}" sibTransId="{3E1A25BA-A105-4FEC-9E54-E0F3E9F169B3}"/>
    <dgm:cxn modelId="{839D6CA5-EC81-4750-B1B9-223215E89972}" srcId="{B6D41AF6-0814-41FA-82B7-3A42D2654DFA}" destId="{8C11B5AA-AF65-4F27-A65E-A59B7469F37A}" srcOrd="2" destOrd="0" parTransId="{3F3A8448-670E-4475-A167-CC54F3BE2064}" sibTransId="{C09F07D1-8833-4746-891B-F63A35397F97}"/>
    <dgm:cxn modelId="{63EB3A7A-9E33-4B9F-A44D-CEEB567E2B8F}" type="presOf" srcId="{3DC03BD0-2976-400C-8DD8-6E8FE4270F06}" destId="{ADCB7921-C457-4BFE-A388-12668B8A652A}" srcOrd="0" destOrd="0" presId="urn:microsoft.com/office/officeart/2005/8/layout/chevron2"/>
    <dgm:cxn modelId="{1530B644-1257-454A-89D4-C0CEFBF0AE9E}" type="presOf" srcId="{8C11B5AA-AF65-4F27-A65E-A59B7469F37A}" destId="{BD66094F-7494-4905-AAF0-77EF198653B0}" srcOrd="0" destOrd="0" presId="urn:microsoft.com/office/officeart/2005/8/layout/chevron2"/>
    <dgm:cxn modelId="{C8BFE965-5FC7-4D4E-A197-5258186E9F01}" type="presParOf" srcId="{27C0D81C-5E4D-4988-908C-49BF9ADDF3FF}" destId="{5BCDEEF1-EEAC-4096-89E1-9D84177D4072}" srcOrd="0" destOrd="0" presId="urn:microsoft.com/office/officeart/2005/8/layout/chevron2"/>
    <dgm:cxn modelId="{49057242-ADB7-4C6E-A06A-E37BFEBC3AC9}" type="presParOf" srcId="{5BCDEEF1-EEAC-4096-89E1-9D84177D4072}" destId="{ADCB7921-C457-4BFE-A388-12668B8A652A}" srcOrd="0" destOrd="0" presId="urn:microsoft.com/office/officeart/2005/8/layout/chevron2"/>
    <dgm:cxn modelId="{AB578E39-4A97-470B-A6AA-74495EDF969D}" type="presParOf" srcId="{5BCDEEF1-EEAC-4096-89E1-9D84177D4072}" destId="{58043E6A-0A8A-4F3A-B737-EA9C0B3FED8D}" srcOrd="1" destOrd="0" presId="urn:microsoft.com/office/officeart/2005/8/layout/chevron2"/>
    <dgm:cxn modelId="{973750E5-020A-40EF-88C0-22C4F36330EC}" type="presParOf" srcId="{27C0D81C-5E4D-4988-908C-49BF9ADDF3FF}" destId="{28DB905A-1319-4355-8891-E1BB2B8A350E}" srcOrd="1" destOrd="0" presId="urn:microsoft.com/office/officeart/2005/8/layout/chevron2"/>
    <dgm:cxn modelId="{5C5A3F15-50D0-4E3C-840B-1E3A330E1224}" type="presParOf" srcId="{27C0D81C-5E4D-4988-908C-49BF9ADDF3FF}" destId="{947F0A64-E861-4003-81C6-7752D6CD4885}" srcOrd="2" destOrd="0" presId="urn:microsoft.com/office/officeart/2005/8/layout/chevron2"/>
    <dgm:cxn modelId="{FCC7C1A3-5E91-43A7-9164-740CD7533AC5}" type="presParOf" srcId="{947F0A64-E861-4003-81C6-7752D6CD4885}" destId="{87435C6A-9D12-452D-B258-58FFAF77B71E}" srcOrd="0" destOrd="0" presId="urn:microsoft.com/office/officeart/2005/8/layout/chevron2"/>
    <dgm:cxn modelId="{EBA1885B-B300-40A7-9859-1E74A5CAF7FC}" type="presParOf" srcId="{947F0A64-E861-4003-81C6-7752D6CD4885}" destId="{1F990E21-33F5-4F7B-BC13-564B9C3BB195}" srcOrd="1" destOrd="0" presId="urn:microsoft.com/office/officeart/2005/8/layout/chevron2"/>
    <dgm:cxn modelId="{DB275E90-486D-454D-882F-841A5270C2A5}" type="presParOf" srcId="{27C0D81C-5E4D-4988-908C-49BF9ADDF3FF}" destId="{F5398ACD-3029-44B5-BB82-AF1D8E50B5B5}" srcOrd="3" destOrd="0" presId="urn:microsoft.com/office/officeart/2005/8/layout/chevron2"/>
    <dgm:cxn modelId="{4006BBC8-CF41-4A92-972F-77DF2D58A32E}" type="presParOf" srcId="{27C0D81C-5E4D-4988-908C-49BF9ADDF3FF}" destId="{B0C448DE-8187-4B20-82BD-390B394C92FE}" srcOrd="4" destOrd="0" presId="urn:microsoft.com/office/officeart/2005/8/layout/chevron2"/>
    <dgm:cxn modelId="{93773D38-8DF9-4DB8-BF11-1C12B9D599CF}" type="presParOf" srcId="{B0C448DE-8187-4B20-82BD-390B394C92FE}" destId="{BD66094F-7494-4905-AAF0-77EF198653B0}" srcOrd="0" destOrd="0" presId="urn:microsoft.com/office/officeart/2005/8/layout/chevron2"/>
    <dgm:cxn modelId="{F62203E4-E600-4A8D-9318-58DA4B94BD2D}" type="presParOf" srcId="{B0C448DE-8187-4B20-82BD-390B394C92FE}" destId="{6D1B35C0-9A85-4F4A-84B7-A7ACD01F29C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0E1411-DC1D-45B0-B265-6D8DBA6196F0}" type="doc">
      <dgm:prSet loTypeId="urn:microsoft.com/office/officeart/2005/8/layout/vList5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70F3CEF8-2E25-410B-9651-B9B2A106C5C1}">
      <dgm:prSet phldrT="[Текст]"/>
      <dgm:spPr/>
      <dgm:t>
        <a:bodyPr/>
        <a:lstStyle/>
        <a:p>
          <a:r>
            <a:rPr lang="uk-UA" dirty="0" smtClean="0"/>
            <a:t>Сценарій свята до Дня української писемності та мови</a:t>
          </a:r>
          <a:endParaRPr lang="ru-RU" dirty="0"/>
        </a:p>
      </dgm:t>
    </dgm:pt>
    <dgm:pt modelId="{2F76F8F9-A097-48D7-8843-189B1733E246}">
      <dgm:prSet phldrT="[Текст]"/>
      <dgm:spPr/>
      <dgm:t>
        <a:bodyPr/>
        <a:lstStyle/>
        <a:p>
          <a:r>
            <a:rPr lang="uk-UA" dirty="0" smtClean="0"/>
            <a:t>Виховна година : «Мати-берегиня роду»</a:t>
          </a:r>
          <a:endParaRPr lang="ru-RU" dirty="0"/>
        </a:p>
      </dgm:t>
    </dgm:pt>
    <dgm:pt modelId="{E2EC9B83-7F38-4551-A266-6CC1DB950E43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Педагогічна майстерня</a:t>
          </a:r>
        </a:p>
        <a:p>
          <a:r>
            <a:rPr lang="uk-UA" b="1" dirty="0" smtClean="0">
              <a:solidFill>
                <a:schemeClr val="tx1"/>
              </a:solidFill>
            </a:rPr>
            <a:t> № 63,  2016 рік</a:t>
          </a:r>
        </a:p>
        <a:p>
          <a:r>
            <a:rPr lang="uk-UA" b="1" dirty="0" smtClean="0">
              <a:solidFill>
                <a:schemeClr val="tx1"/>
              </a:solidFill>
            </a:rPr>
            <a:t>Педагогічна майстерня №64 2016 рік</a:t>
          </a:r>
          <a:endParaRPr lang="ru-RU" b="1" dirty="0">
            <a:solidFill>
              <a:schemeClr val="tx1"/>
            </a:solidFill>
          </a:endParaRPr>
        </a:p>
      </dgm:t>
    </dgm:pt>
    <dgm:pt modelId="{5A693220-1781-47FC-AF43-343636942A29}" type="sibTrans" cxnId="{97642273-3CBB-422D-BAE3-EB1F6D88413E}">
      <dgm:prSet/>
      <dgm:spPr/>
      <dgm:t>
        <a:bodyPr/>
        <a:lstStyle/>
        <a:p>
          <a:endParaRPr lang="ru-RU"/>
        </a:p>
      </dgm:t>
    </dgm:pt>
    <dgm:pt modelId="{B17DDA5F-538B-43DD-A90C-B72421C976D5}" type="parTrans" cxnId="{97642273-3CBB-422D-BAE3-EB1F6D88413E}">
      <dgm:prSet/>
      <dgm:spPr/>
      <dgm:t>
        <a:bodyPr/>
        <a:lstStyle/>
        <a:p>
          <a:endParaRPr lang="ru-RU"/>
        </a:p>
      </dgm:t>
    </dgm:pt>
    <dgm:pt modelId="{A41929D4-5C8A-4A8C-AF8F-38DBB19EEDE0}" type="sibTrans" cxnId="{D90EE174-42BB-4F3B-A041-64F2ED201B64}">
      <dgm:prSet/>
      <dgm:spPr/>
      <dgm:t>
        <a:bodyPr/>
        <a:lstStyle/>
        <a:p>
          <a:endParaRPr lang="ru-RU"/>
        </a:p>
      </dgm:t>
    </dgm:pt>
    <dgm:pt modelId="{CD49ECB4-AFDA-43D3-B877-02EE173D2E51}" type="parTrans" cxnId="{D90EE174-42BB-4F3B-A041-64F2ED201B64}">
      <dgm:prSet/>
      <dgm:spPr/>
      <dgm:t>
        <a:bodyPr/>
        <a:lstStyle/>
        <a:p>
          <a:endParaRPr lang="ru-RU"/>
        </a:p>
      </dgm:t>
    </dgm:pt>
    <dgm:pt modelId="{F0D909EF-14F2-4237-8246-7C33D70DF1DD}" type="sibTrans" cxnId="{7836B3E5-9963-4873-9F9C-858C6972A0D9}">
      <dgm:prSet/>
      <dgm:spPr/>
      <dgm:t>
        <a:bodyPr/>
        <a:lstStyle/>
        <a:p>
          <a:endParaRPr lang="ru-RU"/>
        </a:p>
      </dgm:t>
    </dgm:pt>
    <dgm:pt modelId="{5F1EDE53-4D37-4490-AB42-F26C246A64EC}" type="parTrans" cxnId="{7836B3E5-9963-4873-9F9C-858C6972A0D9}">
      <dgm:prSet/>
      <dgm:spPr/>
      <dgm:t>
        <a:bodyPr/>
        <a:lstStyle/>
        <a:p>
          <a:endParaRPr lang="ru-RU"/>
        </a:p>
      </dgm:t>
    </dgm:pt>
    <dgm:pt modelId="{38B7495B-6891-4860-B303-641879277E37}">
      <dgm:prSet phldrT="[Текст]"/>
      <dgm:spPr/>
      <dgm:t>
        <a:bodyPr/>
        <a:lstStyle/>
        <a:p>
          <a:r>
            <a:rPr lang="uk-UA" dirty="0" smtClean="0"/>
            <a:t>Поради майбутньому вчителеві німецької мови та батькам дітей</a:t>
          </a:r>
          <a:endParaRPr lang="ru-RU" dirty="0"/>
        </a:p>
      </dgm:t>
    </dgm:pt>
    <dgm:pt modelId="{9825C7E4-5BFE-42FB-9BFE-F7C6C5721EFC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Педагогічна майстерня </a:t>
          </a:r>
        </a:p>
        <a:p>
          <a:r>
            <a:rPr lang="uk-UA" b="1" dirty="0" smtClean="0">
              <a:solidFill>
                <a:schemeClr val="tx1"/>
              </a:solidFill>
            </a:rPr>
            <a:t>№ 61, 2016 рік</a:t>
          </a:r>
        </a:p>
        <a:p>
          <a:r>
            <a:rPr lang="uk-UA" b="1" dirty="0" smtClean="0">
              <a:solidFill>
                <a:schemeClr val="tx1"/>
              </a:solidFill>
            </a:rPr>
            <a:t>Педагогічна майстерня №64 2016 рік</a:t>
          </a:r>
          <a:endParaRPr lang="ru-RU" b="1" dirty="0">
            <a:solidFill>
              <a:schemeClr val="tx1"/>
            </a:solidFill>
          </a:endParaRPr>
        </a:p>
      </dgm:t>
    </dgm:pt>
    <dgm:pt modelId="{F22C5BC7-FABA-4AEF-A1B7-7D68CB773A92}" type="sibTrans" cxnId="{B0D93E4B-256E-4E7D-A044-BC98F7B3C2A0}">
      <dgm:prSet/>
      <dgm:spPr/>
      <dgm:t>
        <a:bodyPr/>
        <a:lstStyle/>
        <a:p>
          <a:endParaRPr lang="ru-RU"/>
        </a:p>
      </dgm:t>
    </dgm:pt>
    <dgm:pt modelId="{EFBE5AB2-284A-4F0C-BA68-5FD450A85E7B}" type="parTrans" cxnId="{B0D93E4B-256E-4E7D-A044-BC98F7B3C2A0}">
      <dgm:prSet/>
      <dgm:spPr/>
      <dgm:t>
        <a:bodyPr/>
        <a:lstStyle/>
        <a:p>
          <a:endParaRPr lang="ru-RU"/>
        </a:p>
      </dgm:t>
    </dgm:pt>
    <dgm:pt modelId="{92F5AF5E-CDE9-412B-9D37-4B95F8F571A2}" type="sibTrans" cxnId="{377B4D5B-BF9C-4FCB-A79B-C26DA6F920DC}">
      <dgm:prSet/>
      <dgm:spPr/>
      <dgm:t>
        <a:bodyPr/>
        <a:lstStyle/>
        <a:p>
          <a:endParaRPr lang="ru-RU"/>
        </a:p>
      </dgm:t>
    </dgm:pt>
    <dgm:pt modelId="{CDF8CBDF-6DD1-4E70-A9E7-EC4F6CDDA28D}" type="parTrans" cxnId="{377B4D5B-BF9C-4FCB-A79B-C26DA6F920DC}">
      <dgm:prSet/>
      <dgm:spPr/>
      <dgm:t>
        <a:bodyPr/>
        <a:lstStyle/>
        <a:p>
          <a:endParaRPr lang="ru-RU"/>
        </a:p>
      </dgm:t>
    </dgm:pt>
    <dgm:pt modelId="{D35015F7-2F80-42EC-B240-65DE56C4EC7A}">
      <dgm:prSet phldrT="[Текст]" custT="1"/>
      <dgm:spPr/>
      <dgm:t>
        <a:bodyPr/>
        <a:lstStyle/>
        <a:p>
          <a:r>
            <a:rPr lang="uk-UA" sz="1200" dirty="0" smtClean="0"/>
            <a:t>Використання кейс-методів на заняттях української літератури</a:t>
          </a:r>
          <a:endParaRPr lang="ru-RU" sz="1200" dirty="0"/>
        </a:p>
      </dgm:t>
    </dgm:pt>
    <dgm:pt modelId="{B8AEA909-3E9F-40E5-A559-403AF190722C}">
      <dgm:prSet phldrT="[Текст]" custT="1"/>
      <dgm:spPr/>
      <dgm:t>
        <a:bodyPr/>
        <a:lstStyle/>
        <a:p>
          <a:r>
            <a:rPr lang="uk-UA" sz="1200" dirty="0" smtClean="0"/>
            <a:t>Цільова направленість тренінгу по засвоєнню студентом позиції активного суб'єкта навчальної діяльності</a:t>
          </a:r>
          <a:endParaRPr lang="ru-RU" sz="1200" dirty="0"/>
        </a:p>
      </dgm:t>
    </dgm:pt>
    <dgm:pt modelId="{8E2F48C7-E2B8-4879-8AFE-57EE7B91853E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Педагогічна майстерня № 59, 2015 рік</a:t>
          </a:r>
          <a:endParaRPr lang="ru-RU" b="1" dirty="0">
            <a:solidFill>
              <a:schemeClr val="tx1"/>
            </a:solidFill>
          </a:endParaRPr>
        </a:p>
      </dgm:t>
    </dgm:pt>
    <dgm:pt modelId="{65BDB28D-270F-4AA1-B433-975D04B6AAC2}" type="sibTrans" cxnId="{8CB676E7-08BC-4321-BDEA-4DFDBCBF2EC1}">
      <dgm:prSet/>
      <dgm:spPr/>
      <dgm:t>
        <a:bodyPr/>
        <a:lstStyle/>
        <a:p>
          <a:endParaRPr lang="ru-RU"/>
        </a:p>
      </dgm:t>
    </dgm:pt>
    <dgm:pt modelId="{98876749-DC95-4FBE-B89A-EADDCCED94C1}" type="parTrans" cxnId="{8CB676E7-08BC-4321-BDEA-4DFDBCBF2EC1}">
      <dgm:prSet/>
      <dgm:spPr/>
      <dgm:t>
        <a:bodyPr/>
        <a:lstStyle/>
        <a:p>
          <a:endParaRPr lang="ru-RU"/>
        </a:p>
      </dgm:t>
    </dgm:pt>
    <dgm:pt modelId="{D2D164FD-419F-4AD6-88E1-4C36F5D7C09E}" type="sibTrans" cxnId="{3C77E35D-9B79-4CC0-AA9A-7EF343E2932E}">
      <dgm:prSet/>
      <dgm:spPr/>
      <dgm:t>
        <a:bodyPr/>
        <a:lstStyle/>
        <a:p>
          <a:endParaRPr lang="ru-RU"/>
        </a:p>
      </dgm:t>
    </dgm:pt>
    <dgm:pt modelId="{1D41F69C-C8EF-404C-A913-41E6B42631EC}" type="parTrans" cxnId="{3C77E35D-9B79-4CC0-AA9A-7EF343E2932E}">
      <dgm:prSet/>
      <dgm:spPr/>
      <dgm:t>
        <a:bodyPr/>
        <a:lstStyle/>
        <a:p>
          <a:endParaRPr lang="ru-RU"/>
        </a:p>
      </dgm:t>
    </dgm:pt>
    <dgm:pt modelId="{9BAE6769-E887-4D10-9B6B-FE1E2FB7E86B}" type="sibTrans" cxnId="{7A2C430D-D0D7-4F55-B6C0-593FE08C1687}">
      <dgm:prSet/>
      <dgm:spPr/>
      <dgm:t>
        <a:bodyPr/>
        <a:lstStyle/>
        <a:p>
          <a:endParaRPr lang="ru-RU"/>
        </a:p>
      </dgm:t>
    </dgm:pt>
    <dgm:pt modelId="{6F01B32D-0E6D-435A-B3BC-1A3CBC95D18F}" type="parTrans" cxnId="{7A2C430D-D0D7-4F55-B6C0-593FE08C1687}">
      <dgm:prSet/>
      <dgm:spPr/>
      <dgm:t>
        <a:bodyPr/>
        <a:lstStyle/>
        <a:p>
          <a:endParaRPr lang="ru-RU"/>
        </a:p>
      </dgm:t>
    </dgm:pt>
    <dgm:pt modelId="{C858AA4F-407C-4D38-BD80-0D9DA576A0A3}">
      <dgm:prSet phldrT="[Текст]" custT="1"/>
      <dgm:spPr/>
      <dgm:t>
        <a:bodyPr/>
        <a:lstStyle/>
        <a:p>
          <a:r>
            <a:rPr lang="uk-UA" sz="1200" dirty="0" smtClean="0"/>
            <a:t>Методи запам'ятовування іноземної лексики</a:t>
          </a:r>
          <a:endParaRPr lang="ru-RU" sz="1200" dirty="0"/>
        </a:p>
      </dgm:t>
    </dgm:pt>
    <dgm:pt modelId="{1A5424AF-EAB1-4503-9BFB-3C6DCC3DA2B4}" type="parTrans" cxnId="{2934EABB-1BA3-45CC-A95F-76D5EDA52806}">
      <dgm:prSet/>
      <dgm:spPr/>
      <dgm:t>
        <a:bodyPr/>
        <a:lstStyle/>
        <a:p>
          <a:endParaRPr lang="ru-RU"/>
        </a:p>
      </dgm:t>
    </dgm:pt>
    <dgm:pt modelId="{75C77D9B-08C3-47D1-9F58-8BF4D08F8FFD}" type="sibTrans" cxnId="{2934EABB-1BA3-45CC-A95F-76D5EDA52806}">
      <dgm:prSet/>
      <dgm:spPr/>
      <dgm:t>
        <a:bodyPr/>
        <a:lstStyle/>
        <a:p>
          <a:endParaRPr lang="ru-RU"/>
        </a:p>
      </dgm:t>
    </dgm:pt>
    <dgm:pt modelId="{4ABBB7E9-22AC-4A3F-A1F7-FA2AC64AC9B0}">
      <dgm:prSet phldrT="[Текст]"/>
      <dgm:spPr/>
      <dgm:t>
        <a:bodyPr/>
        <a:lstStyle/>
        <a:p>
          <a:r>
            <a:rPr lang="uk-UA" dirty="0" smtClean="0"/>
            <a:t>Інноваційні технології на заняттях мови та літератури</a:t>
          </a:r>
          <a:endParaRPr lang="ru-RU" dirty="0"/>
        </a:p>
      </dgm:t>
    </dgm:pt>
    <dgm:pt modelId="{83FA7342-A601-4303-93ED-9B33773B7131}" type="parTrans" cxnId="{5CA98F65-03A3-4FAF-B271-C8C7A4E2C0E0}">
      <dgm:prSet/>
      <dgm:spPr/>
      <dgm:t>
        <a:bodyPr/>
        <a:lstStyle/>
        <a:p>
          <a:endParaRPr lang="ru-RU"/>
        </a:p>
      </dgm:t>
    </dgm:pt>
    <dgm:pt modelId="{AF138518-C7EB-41D2-ADA4-FB91B8A939ED}" type="sibTrans" cxnId="{5CA98F65-03A3-4FAF-B271-C8C7A4E2C0E0}">
      <dgm:prSet/>
      <dgm:spPr/>
      <dgm:t>
        <a:bodyPr/>
        <a:lstStyle/>
        <a:p>
          <a:endParaRPr lang="ru-RU"/>
        </a:p>
      </dgm:t>
    </dgm:pt>
    <dgm:pt modelId="{FD0F3D78-EED0-4C4B-A5E5-4BBCE712A2D3}" type="pres">
      <dgm:prSet presAssocID="{390E1411-DC1D-45B0-B265-6D8DBA6196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E1FF23-01A8-417B-BD94-C77BB8433C53}" type="pres">
      <dgm:prSet presAssocID="{8E2F48C7-E2B8-4879-8AFE-57EE7B91853E}" presName="linNode" presStyleCnt="0"/>
      <dgm:spPr/>
    </dgm:pt>
    <dgm:pt modelId="{D731F452-267A-4C30-846A-23F1716236BF}" type="pres">
      <dgm:prSet presAssocID="{8E2F48C7-E2B8-4879-8AFE-57EE7B91853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35396-BD89-4910-B918-0626DA14BABB}" type="pres">
      <dgm:prSet presAssocID="{8E2F48C7-E2B8-4879-8AFE-57EE7B91853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65BD4-4A1B-45F0-97EB-BBD516258602}" type="pres">
      <dgm:prSet presAssocID="{65BDB28D-270F-4AA1-B433-975D04B6AAC2}" presName="sp" presStyleCnt="0"/>
      <dgm:spPr/>
    </dgm:pt>
    <dgm:pt modelId="{21154016-FAFA-4865-9C9A-BB1B12FE3075}" type="pres">
      <dgm:prSet presAssocID="{9825C7E4-5BFE-42FB-9BFE-F7C6C5721EFC}" presName="linNode" presStyleCnt="0"/>
      <dgm:spPr/>
    </dgm:pt>
    <dgm:pt modelId="{07E44F9D-EC38-4CDC-B16D-7B14BCE73E36}" type="pres">
      <dgm:prSet presAssocID="{9825C7E4-5BFE-42FB-9BFE-F7C6C5721EF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16931-4538-4456-8EED-FC1B363DA27F}" type="pres">
      <dgm:prSet presAssocID="{9825C7E4-5BFE-42FB-9BFE-F7C6C5721EF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45FC0-01F7-4125-AD9C-D3E2FCA033A5}" type="pres">
      <dgm:prSet presAssocID="{F22C5BC7-FABA-4AEF-A1B7-7D68CB773A92}" presName="sp" presStyleCnt="0"/>
      <dgm:spPr/>
    </dgm:pt>
    <dgm:pt modelId="{EBAA3980-4675-4C5A-A2D6-A89E1B117EA9}" type="pres">
      <dgm:prSet presAssocID="{E2EC9B83-7F38-4551-A266-6CC1DB950E43}" presName="linNode" presStyleCnt="0"/>
      <dgm:spPr/>
    </dgm:pt>
    <dgm:pt modelId="{D9CF96E6-4F99-43A4-A046-39292130B2B8}" type="pres">
      <dgm:prSet presAssocID="{E2EC9B83-7F38-4551-A266-6CC1DB950E4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B4B7CE-CB94-4979-A2A8-BF8CFFDE0F41}" type="pres">
      <dgm:prSet presAssocID="{E2EC9B83-7F38-4551-A266-6CC1DB950E4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70E520-51B0-4287-B442-77577B7272AA}" type="presOf" srcId="{9825C7E4-5BFE-42FB-9BFE-F7C6C5721EFC}" destId="{07E44F9D-EC38-4CDC-B16D-7B14BCE73E36}" srcOrd="0" destOrd="0" presId="urn:microsoft.com/office/officeart/2005/8/layout/vList5"/>
    <dgm:cxn modelId="{005BC145-74C7-42CF-99B1-FC1BD0D7BA4D}" type="presOf" srcId="{38B7495B-6891-4860-B303-641879277E37}" destId="{60B16931-4538-4456-8EED-FC1B363DA27F}" srcOrd="0" destOrd="0" presId="urn:microsoft.com/office/officeart/2005/8/layout/vList5"/>
    <dgm:cxn modelId="{D90EE174-42BB-4F3B-A041-64F2ED201B64}" srcId="{E2EC9B83-7F38-4551-A266-6CC1DB950E43}" destId="{70F3CEF8-2E25-410B-9651-B9B2A106C5C1}" srcOrd="1" destOrd="0" parTransId="{CD49ECB4-AFDA-43D3-B877-02EE173D2E51}" sibTransId="{A41929D4-5C8A-4A8C-AF8F-38DBB19EEDE0}"/>
    <dgm:cxn modelId="{B8B65698-8181-4711-B0CE-942B91D0931C}" type="presOf" srcId="{D35015F7-2F80-42EC-B240-65DE56C4EC7A}" destId="{CB635396-BD89-4910-B918-0626DA14BABB}" srcOrd="0" destOrd="1" presId="urn:microsoft.com/office/officeart/2005/8/layout/vList5"/>
    <dgm:cxn modelId="{B0D93E4B-256E-4E7D-A044-BC98F7B3C2A0}" srcId="{390E1411-DC1D-45B0-B265-6D8DBA6196F0}" destId="{9825C7E4-5BFE-42FB-9BFE-F7C6C5721EFC}" srcOrd="1" destOrd="0" parTransId="{EFBE5AB2-284A-4F0C-BA68-5FD450A85E7B}" sibTransId="{F22C5BC7-FABA-4AEF-A1B7-7D68CB773A92}"/>
    <dgm:cxn modelId="{5CA98F65-03A3-4FAF-B271-C8C7A4E2C0E0}" srcId="{9825C7E4-5BFE-42FB-9BFE-F7C6C5721EFC}" destId="{4ABBB7E9-22AC-4A3F-A1F7-FA2AC64AC9B0}" srcOrd="1" destOrd="0" parTransId="{83FA7342-A601-4303-93ED-9B33773B7131}" sibTransId="{AF138518-C7EB-41D2-ADA4-FB91B8A939ED}"/>
    <dgm:cxn modelId="{97642273-3CBB-422D-BAE3-EB1F6D88413E}" srcId="{390E1411-DC1D-45B0-B265-6D8DBA6196F0}" destId="{E2EC9B83-7F38-4551-A266-6CC1DB950E43}" srcOrd="2" destOrd="0" parTransId="{B17DDA5F-538B-43DD-A90C-B72421C976D5}" sibTransId="{5A693220-1781-47FC-AF43-343636942A29}"/>
    <dgm:cxn modelId="{062D86F1-C1DA-4A1B-9C3A-CCD158FF3185}" type="presOf" srcId="{390E1411-DC1D-45B0-B265-6D8DBA6196F0}" destId="{FD0F3D78-EED0-4C4B-A5E5-4BBCE712A2D3}" srcOrd="0" destOrd="0" presId="urn:microsoft.com/office/officeart/2005/8/layout/vList5"/>
    <dgm:cxn modelId="{929BBC7E-F356-408F-BB0A-20BBB6D4B493}" type="presOf" srcId="{B8AEA909-3E9F-40E5-A559-403AF190722C}" destId="{CB635396-BD89-4910-B918-0626DA14BABB}" srcOrd="0" destOrd="0" presId="urn:microsoft.com/office/officeart/2005/8/layout/vList5"/>
    <dgm:cxn modelId="{3C77E35D-9B79-4CC0-AA9A-7EF343E2932E}" srcId="{8E2F48C7-E2B8-4879-8AFE-57EE7B91853E}" destId="{D35015F7-2F80-42EC-B240-65DE56C4EC7A}" srcOrd="1" destOrd="0" parTransId="{1D41F69C-C8EF-404C-A913-41E6B42631EC}" sibTransId="{D2D164FD-419F-4AD6-88E1-4C36F5D7C09E}"/>
    <dgm:cxn modelId="{7A2C430D-D0D7-4F55-B6C0-593FE08C1687}" srcId="{8E2F48C7-E2B8-4879-8AFE-57EE7B91853E}" destId="{B8AEA909-3E9F-40E5-A559-403AF190722C}" srcOrd="0" destOrd="0" parTransId="{6F01B32D-0E6D-435A-B3BC-1A3CBC95D18F}" sibTransId="{9BAE6769-E887-4D10-9B6B-FE1E2FB7E86B}"/>
    <dgm:cxn modelId="{F1C6AB57-BD21-474F-A459-381081479902}" type="presOf" srcId="{70F3CEF8-2E25-410B-9651-B9B2A106C5C1}" destId="{75B4B7CE-CB94-4979-A2A8-BF8CFFDE0F41}" srcOrd="0" destOrd="1" presId="urn:microsoft.com/office/officeart/2005/8/layout/vList5"/>
    <dgm:cxn modelId="{2934EABB-1BA3-45CC-A95F-76D5EDA52806}" srcId="{8E2F48C7-E2B8-4879-8AFE-57EE7B91853E}" destId="{C858AA4F-407C-4D38-BD80-0D9DA576A0A3}" srcOrd="2" destOrd="0" parTransId="{1A5424AF-EAB1-4503-9BFB-3C6DCC3DA2B4}" sibTransId="{75C77D9B-08C3-47D1-9F58-8BF4D08F8FFD}"/>
    <dgm:cxn modelId="{7836B3E5-9963-4873-9F9C-858C6972A0D9}" srcId="{E2EC9B83-7F38-4551-A266-6CC1DB950E43}" destId="{2F76F8F9-A097-48D7-8843-189B1733E246}" srcOrd="0" destOrd="0" parTransId="{5F1EDE53-4D37-4490-AB42-F26C246A64EC}" sibTransId="{F0D909EF-14F2-4237-8246-7C33D70DF1DD}"/>
    <dgm:cxn modelId="{CF78E472-D1FE-4817-B0C6-D1F5C39A8F07}" type="presOf" srcId="{C858AA4F-407C-4D38-BD80-0D9DA576A0A3}" destId="{CB635396-BD89-4910-B918-0626DA14BABB}" srcOrd="0" destOrd="2" presId="urn:microsoft.com/office/officeart/2005/8/layout/vList5"/>
    <dgm:cxn modelId="{377B4D5B-BF9C-4FCB-A79B-C26DA6F920DC}" srcId="{9825C7E4-5BFE-42FB-9BFE-F7C6C5721EFC}" destId="{38B7495B-6891-4860-B303-641879277E37}" srcOrd="0" destOrd="0" parTransId="{CDF8CBDF-6DD1-4E70-A9E7-EC4F6CDDA28D}" sibTransId="{92F5AF5E-CDE9-412B-9D37-4B95F8F571A2}"/>
    <dgm:cxn modelId="{8CB676E7-08BC-4321-BDEA-4DFDBCBF2EC1}" srcId="{390E1411-DC1D-45B0-B265-6D8DBA6196F0}" destId="{8E2F48C7-E2B8-4879-8AFE-57EE7B91853E}" srcOrd="0" destOrd="0" parTransId="{98876749-DC95-4FBE-B89A-EADDCCED94C1}" sibTransId="{65BDB28D-270F-4AA1-B433-975D04B6AAC2}"/>
    <dgm:cxn modelId="{86C2C6A7-B5D5-482D-8C89-CA88D94B6159}" type="presOf" srcId="{2F76F8F9-A097-48D7-8843-189B1733E246}" destId="{75B4B7CE-CB94-4979-A2A8-BF8CFFDE0F41}" srcOrd="0" destOrd="0" presId="urn:microsoft.com/office/officeart/2005/8/layout/vList5"/>
    <dgm:cxn modelId="{742CE7DC-E381-4D9C-A7D0-57D49118AAC9}" type="presOf" srcId="{4ABBB7E9-22AC-4A3F-A1F7-FA2AC64AC9B0}" destId="{60B16931-4538-4456-8EED-FC1B363DA27F}" srcOrd="0" destOrd="1" presId="urn:microsoft.com/office/officeart/2005/8/layout/vList5"/>
    <dgm:cxn modelId="{272BC106-9F41-4538-B16A-DF7A9C7B96A2}" type="presOf" srcId="{8E2F48C7-E2B8-4879-8AFE-57EE7B91853E}" destId="{D731F452-267A-4C30-846A-23F1716236BF}" srcOrd="0" destOrd="0" presId="urn:microsoft.com/office/officeart/2005/8/layout/vList5"/>
    <dgm:cxn modelId="{D988867E-C717-4794-A7B9-59DEACCC2ED2}" type="presOf" srcId="{E2EC9B83-7F38-4551-A266-6CC1DB950E43}" destId="{D9CF96E6-4F99-43A4-A046-39292130B2B8}" srcOrd="0" destOrd="0" presId="urn:microsoft.com/office/officeart/2005/8/layout/vList5"/>
    <dgm:cxn modelId="{C75DE929-F4D1-4B09-A44B-E4AFFBADE932}" type="presParOf" srcId="{FD0F3D78-EED0-4C4B-A5E5-4BBCE712A2D3}" destId="{3EE1FF23-01A8-417B-BD94-C77BB8433C53}" srcOrd="0" destOrd="0" presId="urn:microsoft.com/office/officeart/2005/8/layout/vList5"/>
    <dgm:cxn modelId="{83CEE7E0-0346-47B7-801D-AAD43311C85E}" type="presParOf" srcId="{3EE1FF23-01A8-417B-BD94-C77BB8433C53}" destId="{D731F452-267A-4C30-846A-23F1716236BF}" srcOrd="0" destOrd="0" presId="urn:microsoft.com/office/officeart/2005/8/layout/vList5"/>
    <dgm:cxn modelId="{33C57EC9-A6FF-49CB-82D4-D8DA4ED459FA}" type="presParOf" srcId="{3EE1FF23-01A8-417B-BD94-C77BB8433C53}" destId="{CB635396-BD89-4910-B918-0626DA14BABB}" srcOrd="1" destOrd="0" presId="urn:microsoft.com/office/officeart/2005/8/layout/vList5"/>
    <dgm:cxn modelId="{2EF69C49-1408-4D8B-A08F-D4B3E1643CB1}" type="presParOf" srcId="{FD0F3D78-EED0-4C4B-A5E5-4BBCE712A2D3}" destId="{88065BD4-4A1B-45F0-97EB-BBD516258602}" srcOrd="1" destOrd="0" presId="urn:microsoft.com/office/officeart/2005/8/layout/vList5"/>
    <dgm:cxn modelId="{87DF5933-CB41-43FB-985F-0FB58829C00B}" type="presParOf" srcId="{FD0F3D78-EED0-4C4B-A5E5-4BBCE712A2D3}" destId="{21154016-FAFA-4865-9C9A-BB1B12FE3075}" srcOrd="2" destOrd="0" presId="urn:microsoft.com/office/officeart/2005/8/layout/vList5"/>
    <dgm:cxn modelId="{98B13A92-8DBD-4EC4-A8DF-550018FA0ABC}" type="presParOf" srcId="{21154016-FAFA-4865-9C9A-BB1B12FE3075}" destId="{07E44F9D-EC38-4CDC-B16D-7B14BCE73E36}" srcOrd="0" destOrd="0" presId="urn:microsoft.com/office/officeart/2005/8/layout/vList5"/>
    <dgm:cxn modelId="{DC6E6C2B-6533-44CC-8AA3-FFC54BD29C3A}" type="presParOf" srcId="{21154016-FAFA-4865-9C9A-BB1B12FE3075}" destId="{60B16931-4538-4456-8EED-FC1B363DA27F}" srcOrd="1" destOrd="0" presId="urn:microsoft.com/office/officeart/2005/8/layout/vList5"/>
    <dgm:cxn modelId="{0F3C8C83-DEA5-4B1E-BE3E-790D4C631736}" type="presParOf" srcId="{FD0F3D78-EED0-4C4B-A5E5-4BBCE712A2D3}" destId="{32545FC0-01F7-4125-AD9C-D3E2FCA033A5}" srcOrd="3" destOrd="0" presId="urn:microsoft.com/office/officeart/2005/8/layout/vList5"/>
    <dgm:cxn modelId="{CE83F181-5382-4D9B-BFB3-0521EEB8D388}" type="presParOf" srcId="{FD0F3D78-EED0-4C4B-A5E5-4BBCE712A2D3}" destId="{EBAA3980-4675-4C5A-A2D6-A89E1B117EA9}" srcOrd="4" destOrd="0" presId="urn:microsoft.com/office/officeart/2005/8/layout/vList5"/>
    <dgm:cxn modelId="{EE6CC09C-459A-483C-AE4C-650C2B726520}" type="presParOf" srcId="{EBAA3980-4675-4C5A-A2D6-A89E1B117EA9}" destId="{D9CF96E6-4F99-43A4-A046-39292130B2B8}" srcOrd="0" destOrd="0" presId="urn:microsoft.com/office/officeart/2005/8/layout/vList5"/>
    <dgm:cxn modelId="{D6B35B87-516B-44CD-8B49-4DFA8B5C9106}" type="presParOf" srcId="{EBAA3980-4675-4C5A-A2D6-A89E1B117EA9}" destId="{75B4B7CE-CB94-4979-A2A8-BF8CFFDE0F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0C050-DBB4-4A59-A77D-48D68EF888CF}">
      <dsp:nvSpPr>
        <dsp:cNvPr id="0" name=""/>
        <dsp:cNvSpPr/>
      </dsp:nvSpPr>
      <dsp:spPr>
        <a:xfrm rot="5400000">
          <a:off x="-215553" y="215855"/>
          <a:ext cx="1437021" cy="100591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Демонструє</a:t>
          </a:r>
          <a:endParaRPr lang="ru-RU" sz="1400" b="1" kern="1200" dirty="0">
            <a:solidFill>
              <a:schemeClr val="tx1"/>
            </a:solidFill>
          </a:endParaRPr>
        </a:p>
      </dsp:txBody>
      <dsp:txXfrm rot="-5400000">
        <a:off x="1" y="503260"/>
        <a:ext cx="1005915" cy="431106"/>
      </dsp:txXfrm>
    </dsp:sp>
    <dsp:sp modelId="{4023032B-E93B-4CF2-BF68-43D5D7FC4780}">
      <dsp:nvSpPr>
        <dsp:cNvPr id="0" name=""/>
        <dsp:cNvSpPr/>
      </dsp:nvSpPr>
      <dsp:spPr>
        <a:xfrm rot="5400000">
          <a:off x="4150725" y="-3144508"/>
          <a:ext cx="934064" cy="72236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Професіоналізм викладача і вміння вирішувати завдання професійної діяльності</a:t>
          </a:r>
          <a:endParaRPr lang="ru-RU" sz="2000" kern="1200" dirty="0"/>
        </a:p>
      </dsp:txBody>
      <dsp:txXfrm rot="-5400000">
        <a:off x="1005916" y="45898"/>
        <a:ext cx="7178087" cy="842870"/>
      </dsp:txXfrm>
    </dsp:sp>
    <dsp:sp modelId="{EAEADA6E-0D6D-4D05-BFF6-E0FB820CE870}">
      <dsp:nvSpPr>
        <dsp:cNvPr id="0" name=""/>
        <dsp:cNvSpPr/>
      </dsp:nvSpPr>
      <dsp:spPr>
        <a:xfrm rot="5400000">
          <a:off x="-215553" y="1436469"/>
          <a:ext cx="1437021" cy="1005915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Показує</a:t>
          </a:r>
          <a:endParaRPr lang="ru-RU" sz="1600" b="1" kern="1200" dirty="0">
            <a:solidFill>
              <a:schemeClr val="tx1"/>
            </a:solidFill>
          </a:endParaRPr>
        </a:p>
      </dsp:txBody>
      <dsp:txXfrm rot="-5400000">
        <a:off x="1" y="1723874"/>
        <a:ext cx="1005915" cy="431106"/>
      </dsp:txXfrm>
    </dsp:sp>
    <dsp:sp modelId="{9C90D9E0-C93B-4173-81B6-339BC79F7194}">
      <dsp:nvSpPr>
        <dsp:cNvPr id="0" name=""/>
        <dsp:cNvSpPr/>
      </dsp:nvSpPr>
      <dsp:spPr>
        <a:xfrm rot="5400000">
          <a:off x="4150725" y="-1903919"/>
          <a:ext cx="934064" cy="72236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Підготовленість  викладача і активність в освітній діяльності та </a:t>
          </a:r>
          <a:r>
            <a:rPr lang="uk-UA" sz="2000" kern="1200" dirty="0" err="1" smtClean="0"/>
            <a:t>позааудиторній</a:t>
          </a:r>
          <a:r>
            <a:rPr lang="uk-UA" sz="2000" kern="1200" dirty="0" smtClean="0"/>
            <a:t> роботі</a:t>
          </a:r>
          <a:endParaRPr lang="ru-RU" sz="2000" kern="1200" dirty="0"/>
        </a:p>
      </dsp:txBody>
      <dsp:txXfrm rot="-5400000">
        <a:off x="1005916" y="1286487"/>
        <a:ext cx="7178087" cy="842870"/>
      </dsp:txXfrm>
    </dsp:sp>
    <dsp:sp modelId="{CEE62EE0-56A4-4ED8-8B10-3B2B004ECD9B}">
      <dsp:nvSpPr>
        <dsp:cNvPr id="0" name=""/>
        <dsp:cNvSpPr/>
      </dsp:nvSpPr>
      <dsp:spPr>
        <a:xfrm rot="5400000">
          <a:off x="-215553" y="2697032"/>
          <a:ext cx="1437021" cy="1005915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</a:rPr>
            <a:t>Дозволяє</a:t>
          </a:r>
          <a:endParaRPr lang="ru-RU" sz="1800" b="1" kern="1200" dirty="0">
            <a:solidFill>
              <a:schemeClr val="tx1"/>
            </a:solidFill>
          </a:endParaRPr>
        </a:p>
      </dsp:txBody>
      <dsp:txXfrm rot="-5400000">
        <a:off x="1" y="2984437"/>
        <a:ext cx="1005915" cy="431106"/>
      </dsp:txXfrm>
    </dsp:sp>
    <dsp:sp modelId="{07AD061F-5E75-4A71-9D42-DF38207D2F61}">
      <dsp:nvSpPr>
        <dsp:cNvPr id="0" name=""/>
        <dsp:cNvSpPr/>
      </dsp:nvSpPr>
      <dsp:spPr>
        <a:xfrm rot="5400000">
          <a:off x="4150725" y="-663331"/>
          <a:ext cx="934064" cy="72236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проаналізувати, узагальнити та систематизувати результати  роботи, об'єктивно оцінити можливості та спланувати дії з подолання труднощів і досягнення більш високих результатів</a:t>
          </a:r>
          <a:endParaRPr lang="ru-RU" sz="1900" kern="1200" dirty="0"/>
        </a:p>
      </dsp:txBody>
      <dsp:txXfrm rot="-5400000">
        <a:off x="1005916" y="2527075"/>
        <a:ext cx="7178087" cy="842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4CFAF-FF8C-4E02-8F33-9BCF72312105}">
      <dsp:nvSpPr>
        <dsp:cNvPr id="0" name=""/>
        <dsp:cNvSpPr/>
      </dsp:nvSpPr>
      <dsp:spPr>
        <a:xfrm>
          <a:off x="2939159" y="48985"/>
          <a:ext cx="2351281" cy="2351281"/>
        </a:xfrm>
        <a:prstGeom prst="ellipse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Загальний трудовий стаж: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12 років 6 місяців</a:t>
          </a:r>
          <a:endParaRPr lang="ru-RU" sz="1600" kern="1200" dirty="0"/>
        </a:p>
      </dsp:txBody>
      <dsp:txXfrm>
        <a:off x="3252663" y="460459"/>
        <a:ext cx="1724273" cy="1058076"/>
      </dsp:txXfrm>
    </dsp:sp>
    <dsp:sp modelId="{7DCB218B-B6EA-463D-8714-4E7D1EB21C0A}">
      <dsp:nvSpPr>
        <dsp:cNvPr id="0" name=""/>
        <dsp:cNvSpPr/>
      </dsp:nvSpPr>
      <dsp:spPr>
        <a:xfrm>
          <a:off x="3787579" y="1518536"/>
          <a:ext cx="2351281" cy="2351281"/>
        </a:xfrm>
        <a:prstGeom prst="ellipse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Кваліфікаційна категорія</a:t>
          </a:r>
          <a:r>
            <a:rPr lang="uk-UA" sz="1600" kern="1200" dirty="0" smtClean="0"/>
            <a:t>: спеціаліст другої категорії</a:t>
          </a:r>
          <a:endParaRPr lang="ru-RU" sz="1600" kern="1200" dirty="0"/>
        </a:p>
      </dsp:txBody>
      <dsp:txXfrm>
        <a:off x="4506680" y="2125950"/>
        <a:ext cx="1410769" cy="1293204"/>
      </dsp:txXfrm>
    </dsp:sp>
    <dsp:sp modelId="{0B571D8F-9B6D-4A5F-B254-5209D020CF95}">
      <dsp:nvSpPr>
        <dsp:cNvPr id="0" name=""/>
        <dsp:cNvSpPr/>
      </dsp:nvSpPr>
      <dsp:spPr>
        <a:xfrm>
          <a:off x="2090738" y="1518536"/>
          <a:ext cx="2351281" cy="2351281"/>
        </a:xfrm>
        <a:prstGeom prst="ellipse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08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Народилася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 18 листопада 1982 року</a:t>
          </a:r>
          <a:endParaRPr lang="ru-RU" sz="1600" kern="1200" dirty="0"/>
        </a:p>
      </dsp:txBody>
      <dsp:txXfrm>
        <a:off x="2312150" y="2125950"/>
        <a:ext cx="1410769" cy="12932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A11C2-3364-4FBE-9DAC-10458FC6D00B}">
      <dsp:nvSpPr>
        <dsp:cNvPr id="0" name=""/>
        <dsp:cNvSpPr/>
      </dsp:nvSpPr>
      <dsp:spPr>
        <a:xfrm>
          <a:off x="0" y="54783"/>
          <a:ext cx="8229600" cy="13127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i="1" kern="1200" dirty="0" smtClean="0">
              <a:solidFill>
                <a:schemeClr val="tx1"/>
              </a:solidFill>
            </a:rPr>
            <a:t>Професійне  кредо</a:t>
          </a:r>
          <a:endParaRPr lang="ru-RU" sz="5400" b="1" i="1" kern="1200" dirty="0">
            <a:solidFill>
              <a:schemeClr val="tx1"/>
            </a:solidFill>
          </a:endParaRPr>
        </a:p>
      </dsp:txBody>
      <dsp:txXfrm>
        <a:off x="64083" y="118866"/>
        <a:ext cx="8101434" cy="1184574"/>
      </dsp:txXfrm>
    </dsp:sp>
    <dsp:sp modelId="{8430AAC6-CE55-4A93-A547-5F7A61FF3E20}">
      <dsp:nvSpPr>
        <dsp:cNvPr id="0" name=""/>
        <dsp:cNvSpPr/>
      </dsp:nvSpPr>
      <dsp:spPr>
        <a:xfrm>
          <a:off x="0" y="1367523"/>
          <a:ext cx="82296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600" kern="1200" dirty="0"/>
        </a:p>
      </dsp:txBody>
      <dsp:txXfrm>
        <a:off x="0" y="1367523"/>
        <a:ext cx="8229600" cy="546480"/>
      </dsp:txXfrm>
    </dsp:sp>
    <dsp:sp modelId="{8B9F483C-BDEE-4CAB-85DC-FC7BD0EA9C97}">
      <dsp:nvSpPr>
        <dsp:cNvPr id="0" name=""/>
        <dsp:cNvSpPr/>
      </dsp:nvSpPr>
      <dsp:spPr>
        <a:xfrm>
          <a:off x="0" y="1914004"/>
          <a:ext cx="8229600" cy="131274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dirty="0" smtClean="0">
              <a:solidFill>
                <a:schemeClr val="tx1"/>
              </a:solidFill>
            </a:rPr>
            <a:t>Май серце, май душу ,і будеш сильною людиною у всі часи (Д.Фонвізін)</a:t>
          </a:r>
          <a:endParaRPr lang="ru-RU" sz="3300" b="1" kern="1200" dirty="0">
            <a:solidFill>
              <a:schemeClr val="tx1"/>
            </a:solidFill>
          </a:endParaRPr>
        </a:p>
      </dsp:txBody>
      <dsp:txXfrm>
        <a:off x="64083" y="1978087"/>
        <a:ext cx="8101434" cy="1184574"/>
      </dsp:txXfrm>
    </dsp:sp>
    <dsp:sp modelId="{891DF582-C80B-4361-86FF-3220A272E1B1}">
      <dsp:nvSpPr>
        <dsp:cNvPr id="0" name=""/>
        <dsp:cNvSpPr/>
      </dsp:nvSpPr>
      <dsp:spPr>
        <a:xfrm>
          <a:off x="0" y="3226744"/>
          <a:ext cx="82296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600" kern="1200" dirty="0"/>
        </a:p>
      </dsp:txBody>
      <dsp:txXfrm>
        <a:off x="0" y="3226744"/>
        <a:ext cx="8229600" cy="546480"/>
      </dsp:txXfrm>
    </dsp:sp>
    <dsp:sp modelId="{27C2D931-8ADD-4DA5-A078-F0337A5C219E}">
      <dsp:nvSpPr>
        <dsp:cNvPr id="0" name=""/>
        <dsp:cNvSpPr/>
      </dsp:nvSpPr>
      <dsp:spPr>
        <a:xfrm>
          <a:off x="0" y="3773224"/>
          <a:ext cx="8229600" cy="131274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i="1" u="sng" kern="1200" dirty="0" smtClean="0">
              <a:solidFill>
                <a:schemeClr val="tx1"/>
              </a:solidFill>
            </a:rPr>
            <a:t>"</a:t>
          </a:r>
          <a:r>
            <a:rPr lang="ru-RU" sz="3300" b="1" i="1" u="sng" kern="1200" dirty="0" err="1" smtClean="0">
              <a:solidFill>
                <a:schemeClr val="tx1"/>
              </a:solidFill>
            </a:rPr>
            <a:t>Якщо</a:t>
          </a:r>
          <a:r>
            <a:rPr lang="ru-RU" sz="3300" b="1" i="1" u="sng" kern="1200" dirty="0" smtClean="0">
              <a:solidFill>
                <a:schemeClr val="tx1"/>
              </a:solidFill>
            </a:rPr>
            <a:t> </a:t>
          </a:r>
          <a:r>
            <a:rPr lang="ru-RU" sz="3300" b="1" i="1" u="sng" kern="1200" dirty="0" err="1" smtClean="0">
              <a:solidFill>
                <a:schemeClr val="tx1"/>
              </a:solidFill>
            </a:rPr>
            <a:t>ти</a:t>
          </a:r>
          <a:r>
            <a:rPr lang="ru-RU" sz="3300" b="1" i="1" u="sng" kern="1200" dirty="0" smtClean="0">
              <a:solidFill>
                <a:schemeClr val="tx1"/>
              </a:solidFill>
            </a:rPr>
            <a:t> </a:t>
          </a:r>
          <a:r>
            <a:rPr lang="ru-RU" sz="3300" b="1" i="1" u="sng" kern="1200" dirty="0" err="1" smtClean="0">
              <a:solidFill>
                <a:schemeClr val="tx1"/>
              </a:solidFill>
            </a:rPr>
            <a:t>чогось</a:t>
          </a:r>
          <a:r>
            <a:rPr lang="ru-RU" sz="3300" b="1" i="1" u="sng" kern="1200" dirty="0" smtClean="0">
              <a:solidFill>
                <a:schemeClr val="tx1"/>
              </a:solidFill>
            </a:rPr>
            <a:t> </a:t>
          </a:r>
          <a:r>
            <a:rPr lang="ru-RU" sz="3300" b="1" i="1" u="sng" kern="1200" dirty="0" err="1" smtClean="0">
              <a:solidFill>
                <a:schemeClr val="tx1"/>
              </a:solidFill>
            </a:rPr>
            <a:t>хочеш</a:t>
          </a:r>
          <a:r>
            <a:rPr lang="ru-RU" sz="3300" b="1" i="1" u="sng" kern="1200" dirty="0" smtClean="0">
              <a:solidFill>
                <a:schemeClr val="tx1"/>
              </a:solidFill>
            </a:rPr>
            <a:t>, </a:t>
          </a:r>
          <a:r>
            <a:rPr lang="ru-RU" sz="3300" b="1" i="1" u="sng" kern="1200" dirty="0" err="1" smtClean="0">
              <a:solidFill>
                <a:schemeClr val="tx1"/>
              </a:solidFill>
            </a:rPr>
            <a:t>тобі</a:t>
          </a:r>
          <a:r>
            <a:rPr lang="ru-RU" sz="3300" b="1" i="1" u="sng" kern="1200" dirty="0" smtClean="0">
              <a:solidFill>
                <a:schemeClr val="tx1"/>
              </a:solidFill>
            </a:rPr>
            <a:t> сам Бог </a:t>
          </a:r>
          <a:r>
            <a:rPr lang="ru-RU" sz="3300" b="1" i="1" u="sng" kern="1200" dirty="0" err="1" smtClean="0">
              <a:solidFill>
                <a:schemeClr val="tx1"/>
              </a:solidFill>
            </a:rPr>
            <a:t>допомагає</a:t>
          </a:r>
          <a:r>
            <a:rPr lang="ru-RU" sz="3300" b="1" i="1" u="sng" kern="1200" dirty="0" smtClean="0">
              <a:solidFill>
                <a:schemeClr val="tx1"/>
              </a:solidFill>
            </a:rPr>
            <a:t>!"</a:t>
          </a:r>
          <a:endParaRPr lang="ru-RU" sz="3300" b="1" kern="1200" dirty="0">
            <a:solidFill>
              <a:schemeClr val="tx1"/>
            </a:solidFill>
          </a:endParaRPr>
        </a:p>
      </dsp:txBody>
      <dsp:txXfrm>
        <a:off x="64083" y="3837307"/>
        <a:ext cx="8101434" cy="11845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20E67-B4FB-4534-BBF5-E3092750EB65}">
      <dsp:nvSpPr>
        <dsp:cNvPr id="0" name=""/>
        <dsp:cNvSpPr/>
      </dsp:nvSpPr>
      <dsp:spPr>
        <a:xfrm>
          <a:off x="2571" y="569913"/>
          <a:ext cx="2507456" cy="432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tx1"/>
              </a:solidFill>
            </a:rPr>
            <a:t>Назва документа</a:t>
          </a:r>
          <a:endParaRPr lang="ru-RU" sz="1500" b="1" kern="1200" dirty="0">
            <a:solidFill>
              <a:schemeClr val="tx1"/>
            </a:solidFill>
          </a:endParaRPr>
        </a:p>
      </dsp:txBody>
      <dsp:txXfrm>
        <a:off x="2571" y="569913"/>
        <a:ext cx="2507456" cy="432000"/>
      </dsp:txXfrm>
    </dsp:sp>
    <dsp:sp modelId="{81081525-DB33-40F1-9E0E-81094EF57A80}">
      <dsp:nvSpPr>
        <dsp:cNvPr id="0" name=""/>
        <dsp:cNvSpPr/>
      </dsp:nvSpPr>
      <dsp:spPr>
        <a:xfrm>
          <a:off x="2571" y="1001913"/>
          <a:ext cx="2507456" cy="234697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Диплом спеціаліста</a:t>
          </a:r>
          <a:endParaRPr lang="ru-RU" sz="1500" kern="1200" dirty="0"/>
        </a:p>
      </dsp:txBody>
      <dsp:txXfrm>
        <a:off x="2571" y="1001913"/>
        <a:ext cx="2507456" cy="2346975"/>
      </dsp:txXfrm>
    </dsp:sp>
    <dsp:sp modelId="{C0C6A3D7-55F6-4B0E-906F-1F6B420EAB57}">
      <dsp:nvSpPr>
        <dsp:cNvPr id="0" name=""/>
        <dsp:cNvSpPr/>
      </dsp:nvSpPr>
      <dsp:spPr>
        <a:xfrm>
          <a:off x="2861071" y="569913"/>
          <a:ext cx="2507456" cy="43200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tx1"/>
              </a:solidFill>
            </a:rPr>
            <a:t>Зміст </a:t>
          </a:r>
          <a:endParaRPr lang="ru-RU" sz="1500" b="1" kern="1200" dirty="0">
            <a:solidFill>
              <a:schemeClr val="tx1"/>
            </a:solidFill>
          </a:endParaRPr>
        </a:p>
      </dsp:txBody>
      <dsp:txXfrm>
        <a:off x="2861071" y="569913"/>
        <a:ext cx="2507456" cy="432000"/>
      </dsp:txXfrm>
    </dsp:sp>
    <dsp:sp modelId="{B745FF2A-443C-49E6-89E7-209C31B3E897}">
      <dsp:nvSpPr>
        <dsp:cNvPr id="0" name=""/>
        <dsp:cNvSpPr/>
      </dsp:nvSpPr>
      <dsp:spPr>
        <a:xfrm>
          <a:off x="2861071" y="1001913"/>
          <a:ext cx="2507456" cy="2346975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/>
            <a:t>Спеціальність:Педагогіка</a:t>
          </a:r>
          <a:r>
            <a:rPr lang="ru-RU" sz="1500" kern="1200" dirty="0" smtClean="0"/>
            <a:t> і методика  </a:t>
          </a:r>
          <a:r>
            <a:rPr lang="ru-RU" sz="1500" kern="1200" dirty="0" err="1" smtClean="0"/>
            <a:t>середньої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освіти</a:t>
          </a:r>
          <a:r>
            <a:rPr lang="ru-RU" sz="1500" kern="1200" dirty="0" smtClean="0"/>
            <a:t>. </a:t>
          </a:r>
          <a:r>
            <a:rPr lang="ru-RU" sz="1500" kern="1200" dirty="0" err="1" smtClean="0"/>
            <a:t>Українська</a:t>
          </a:r>
          <a:r>
            <a:rPr lang="ru-RU" sz="1500" kern="1200" dirty="0" smtClean="0"/>
            <a:t> </a:t>
          </a:r>
          <a:r>
            <a:rPr lang="ru-RU" sz="1500" kern="1200" dirty="0" err="1" smtClean="0"/>
            <a:t>мова</a:t>
          </a:r>
          <a:r>
            <a:rPr lang="ru-RU" sz="1500" kern="1200" dirty="0" smtClean="0"/>
            <a:t> та </a:t>
          </a:r>
          <a:r>
            <a:rPr lang="ru-RU" sz="1500" kern="1200" dirty="0" err="1" smtClean="0"/>
            <a:t>література</a:t>
          </a:r>
          <a:r>
            <a:rPr lang="ru-RU" sz="1500" kern="1200" dirty="0" smtClean="0"/>
            <a:t> і </a:t>
          </a:r>
          <a:r>
            <a:rPr lang="ru-RU" sz="1500" kern="1200" dirty="0" err="1" smtClean="0"/>
            <a:t>мова</a:t>
          </a:r>
          <a:r>
            <a:rPr lang="ru-RU" sz="1500" kern="1200" dirty="0" smtClean="0"/>
            <a:t> та </a:t>
          </a:r>
          <a:r>
            <a:rPr lang="ru-RU" sz="1500" kern="1200" dirty="0" err="1" smtClean="0"/>
            <a:t>література</a:t>
          </a:r>
          <a:r>
            <a:rPr lang="ru-RU" sz="1500" kern="1200" dirty="0" smtClean="0"/>
            <a:t> (</a:t>
          </a:r>
          <a:r>
            <a:rPr lang="ru-RU" sz="1500" kern="1200" dirty="0" err="1" smtClean="0"/>
            <a:t>німецька</a:t>
          </a:r>
          <a:r>
            <a:rPr lang="ru-RU" sz="1500" kern="1200" dirty="0" smtClean="0"/>
            <a:t>)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Кваліфікація : Учитель української мови та літератури і німецької мови та зарубіжної літератури</a:t>
          </a:r>
          <a:endParaRPr lang="ru-RU" sz="1500" kern="1200" dirty="0"/>
        </a:p>
      </dsp:txBody>
      <dsp:txXfrm>
        <a:off x="2861071" y="1001913"/>
        <a:ext cx="2507456" cy="2346975"/>
      </dsp:txXfrm>
    </dsp:sp>
    <dsp:sp modelId="{98172382-6C69-4AFE-B96A-659C141266FC}">
      <dsp:nvSpPr>
        <dsp:cNvPr id="0" name=""/>
        <dsp:cNvSpPr/>
      </dsp:nvSpPr>
      <dsp:spPr>
        <a:xfrm>
          <a:off x="5719571" y="569913"/>
          <a:ext cx="2507456" cy="4320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Коли і ким виданий</a:t>
          </a:r>
          <a:endParaRPr lang="ru-RU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719571" y="569913"/>
        <a:ext cx="2507456" cy="432000"/>
      </dsp:txXfrm>
    </dsp:sp>
    <dsp:sp modelId="{8F399E9A-6523-45DB-A808-82A9C53F6F1A}">
      <dsp:nvSpPr>
        <dsp:cNvPr id="0" name=""/>
        <dsp:cNvSpPr/>
      </dsp:nvSpPr>
      <dsp:spPr>
        <a:xfrm>
          <a:off x="5719571" y="1001913"/>
          <a:ext cx="2507456" cy="2346975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smtClean="0"/>
            <a:t>Харківським державним педагогічним університетом </a:t>
          </a:r>
          <a:r>
            <a:rPr lang="uk-UA" sz="1500" kern="1200" dirty="0" err="1" smtClean="0"/>
            <a:t>ім.Г.С.Сковороди</a:t>
          </a:r>
          <a:r>
            <a:rPr lang="uk-UA" sz="1500" kern="1200" dirty="0" smtClean="0"/>
            <a:t>               14 червня 2004 року                ХА №24012647</a:t>
          </a:r>
          <a:endParaRPr lang="ru-RU" sz="1500" kern="1200" dirty="0"/>
        </a:p>
      </dsp:txBody>
      <dsp:txXfrm>
        <a:off x="5719571" y="1001913"/>
        <a:ext cx="2507456" cy="23469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7B69B-F4F4-4497-A0E8-BC0A2AD7F7EC}">
      <dsp:nvSpPr>
        <dsp:cNvPr id="0" name=""/>
        <dsp:cNvSpPr/>
      </dsp:nvSpPr>
      <dsp:spPr>
        <a:xfrm>
          <a:off x="0" y="419642"/>
          <a:ext cx="3008313" cy="1040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Грамота Комунального закладу «Харківська гуманітарно-педагогічна академія» Харківської обласної ради</a:t>
          </a:r>
          <a:endParaRPr lang="ru-RU" sz="1600" kern="1200" dirty="0"/>
        </a:p>
      </dsp:txBody>
      <dsp:txXfrm>
        <a:off x="0" y="419642"/>
        <a:ext cx="3008313" cy="1040897"/>
      </dsp:txXfrm>
    </dsp:sp>
    <dsp:sp modelId="{56E25EF2-CA3A-4272-9ACA-1288527D969B}">
      <dsp:nvSpPr>
        <dsp:cNvPr id="0" name=""/>
        <dsp:cNvSpPr/>
      </dsp:nvSpPr>
      <dsp:spPr>
        <a:xfrm>
          <a:off x="0" y="1460540"/>
          <a:ext cx="3008313" cy="2810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За значний вклад у справу педагогічних кадрів, високий рівень професійної майстерності та з нагоди урочистостей присвячених випускникам           2015 року</a:t>
          </a:r>
          <a:endParaRPr lang="ru-RU" sz="2000" kern="1200" dirty="0"/>
        </a:p>
      </dsp:txBody>
      <dsp:txXfrm>
        <a:off x="0" y="1460540"/>
        <a:ext cx="3008313" cy="28108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3F05D-7708-421C-B620-2D9A1CD4A5A7}">
      <dsp:nvSpPr>
        <dsp:cNvPr id="0" name=""/>
        <dsp:cNvSpPr/>
      </dsp:nvSpPr>
      <dsp:spPr>
        <a:xfrm rot="10800000">
          <a:off x="1578361" y="2139"/>
          <a:ext cx="5472684" cy="79961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07" tIns="49530" rIns="92456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tx1"/>
              </a:solidFill>
            </a:rPr>
            <a:t>Пройшла</a:t>
          </a:r>
          <a:r>
            <a:rPr lang="uk-UA" sz="1300" kern="1200" baseline="0" dirty="0" smtClean="0">
              <a:solidFill>
                <a:schemeClr val="tx1"/>
              </a:solidFill>
            </a:rPr>
            <a:t> спеціальну підготовку(12 годин) на тематичному спецкурсі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baseline="0" dirty="0" smtClean="0">
              <a:solidFill>
                <a:schemeClr val="tx1"/>
              </a:solidFill>
            </a:rPr>
            <a:t> «</a:t>
          </a:r>
          <a:r>
            <a:rPr lang="uk-UA" sz="1300" b="1" i="1" kern="1200" baseline="0" dirty="0" smtClean="0">
              <a:solidFill>
                <a:schemeClr val="tx1"/>
              </a:solidFill>
            </a:rPr>
            <a:t>Інноваційні підходи до педагогічної підтримки школярів у зарубіжній педагогіці» </a:t>
          </a:r>
          <a:r>
            <a:rPr lang="uk-UA" sz="1300" b="0" i="0" kern="1200" baseline="0" dirty="0" smtClean="0">
              <a:solidFill>
                <a:schemeClr val="tx1"/>
              </a:solidFill>
            </a:rPr>
            <a:t>з 15 вересня по 23 жовтня 2014 року</a:t>
          </a:r>
          <a:endParaRPr lang="ru-RU" sz="1300" b="1" i="1" kern="1200" dirty="0">
            <a:solidFill>
              <a:schemeClr val="tx1"/>
            </a:solidFill>
          </a:endParaRPr>
        </a:p>
      </dsp:txBody>
      <dsp:txXfrm rot="10800000">
        <a:off x="1778264" y="2139"/>
        <a:ext cx="5272781" cy="799613"/>
      </dsp:txXfrm>
    </dsp:sp>
    <dsp:sp modelId="{13844811-1A21-4479-8BCB-7442BFD6F2B6}">
      <dsp:nvSpPr>
        <dsp:cNvPr id="0" name=""/>
        <dsp:cNvSpPr/>
      </dsp:nvSpPr>
      <dsp:spPr>
        <a:xfrm>
          <a:off x="1178554" y="2139"/>
          <a:ext cx="799613" cy="799613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3E4F8-0231-4FA1-9F8B-04AEE9FF99F5}">
      <dsp:nvSpPr>
        <dsp:cNvPr id="0" name=""/>
        <dsp:cNvSpPr/>
      </dsp:nvSpPr>
      <dsp:spPr>
        <a:xfrm rot="10800000">
          <a:off x="1578361" y="1040442"/>
          <a:ext cx="5472684" cy="799613"/>
        </a:xfrm>
        <a:prstGeom prst="homePlat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07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Свідоцтво про підвищення кваліфікації № 135/04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від 24 жовтня 2014 року за напрямом «Іноземна мова()німецька» при КВНЗ «ХАНО»</a:t>
          </a:r>
          <a:endParaRPr lang="ru-RU" sz="1800" kern="1200" dirty="0">
            <a:solidFill>
              <a:schemeClr val="tx1"/>
            </a:solidFill>
          </a:endParaRPr>
        </a:p>
      </dsp:txBody>
      <dsp:txXfrm rot="10800000">
        <a:off x="1778264" y="1040442"/>
        <a:ext cx="5272781" cy="799613"/>
      </dsp:txXfrm>
    </dsp:sp>
    <dsp:sp modelId="{C9AEE470-6E49-407C-86DD-8B73A06B2FB3}">
      <dsp:nvSpPr>
        <dsp:cNvPr id="0" name=""/>
        <dsp:cNvSpPr/>
      </dsp:nvSpPr>
      <dsp:spPr>
        <a:xfrm>
          <a:off x="1178554" y="1040442"/>
          <a:ext cx="799613" cy="799613"/>
        </a:xfrm>
        <a:prstGeom prst="ellipse">
          <a:avLst/>
        </a:prstGeom>
        <a:solidFill>
          <a:schemeClr val="accent5">
            <a:tint val="50000"/>
            <a:hueOff val="-3560789"/>
            <a:satOff val="15872"/>
            <a:lumOff val="1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F47304-9EE8-4D0A-B746-C66ED43EDF50}">
      <dsp:nvSpPr>
        <dsp:cNvPr id="0" name=""/>
        <dsp:cNvSpPr/>
      </dsp:nvSpPr>
      <dsp:spPr>
        <a:xfrm rot="10800000">
          <a:off x="1578361" y="2078746"/>
          <a:ext cx="5472684" cy="799613"/>
        </a:xfrm>
        <a:prstGeom prst="homePlat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07" tIns="49530" rIns="92456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tx1"/>
              </a:solidFill>
            </a:rPr>
            <a:t>Пройшла спеціальну підготовку (12 годин) на </a:t>
          </a:r>
          <a:r>
            <a:rPr lang="uk-UA" sz="1300" kern="1200" smtClean="0">
              <a:solidFill>
                <a:schemeClr val="tx1"/>
              </a:solidFill>
            </a:rPr>
            <a:t>тематичному спецкурсі </a:t>
          </a:r>
          <a:r>
            <a:rPr lang="uk-UA" sz="1300" b="1" i="1" kern="1200" dirty="0" smtClean="0">
              <a:solidFill>
                <a:schemeClr val="tx1"/>
              </a:solidFill>
            </a:rPr>
            <a:t>«Використання ІКТ учителем філологічних дисциплін у професійній діяльності» </a:t>
          </a:r>
          <a:r>
            <a:rPr lang="uk-UA" sz="1300" kern="1200" dirty="0" smtClean="0">
              <a:solidFill>
                <a:schemeClr val="tx1"/>
              </a:solidFill>
            </a:rPr>
            <a:t>05 квітня по 12 травня 2016 року</a:t>
          </a:r>
          <a:endParaRPr lang="ru-RU" sz="1300" kern="1200" dirty="0">
            <a:solidFill>
              <a:schemeClr val="tx1"/>
            </a:solidFill>
          </a:endParaRPr>
        </a:p>
      </dsp:txBody>
      <dsp:txXfrm rot="10800000">
        <a:off x="1778264" y="2078746"/>
        <a:ext cx="5272781" cy="799613"/>
      </dsp:txXfrm>
    </dsp:sp>
    <dsp:sp modelId="{6AA7B864-9EFB-48CD-B0E0-9512429EF0B4}">
      <dsp:nvSpPr>
        <dsp:cNvPr id="0" name=""/>
        <dsp:cNvSpPr/>
      </dsp:nvSpPr>
      <dsp:spPr>
        <a:xfrm>
          <a:off x="1178554" y="2137870"/>
          <a:ext cx="799613" cy="799613"/>
        </a:xfrm>
        <a:prstGeom prst="ellipse">
          <a:avLst/>
        </a:prstGeom>
        <a:solidFill>
          <a:schemeClr val="accent5">
            <a:tint val="50000"/>
            <a:hueOff val="-7121577"/>
            <a:satOff val="31745"/>
            <a:lumOff val="28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00B48-E0D8-4CF5-AE1E-A059133D01A8}">
      <dsp:nvSpPr>
        <dsp:cNvPr id="0" name=""/>
        <dsp:cNvSpPr/>
      </dsp:nvSpPr>
      <dsp:spPr>
        <a:xfrm rot="10800000">
          <a:off x="1578361" y="3117050"/>
          <a:ext cx="5472684" cy="799613"/>
        </a:xfrm>
        <a:prstGeom prst="homePlat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07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</a:rPr>
            <a:t>Свідоцтво</a:t>
          </a:r>
          <a:r>
            <a:rPr lang="uk-UA" sz="1600" kern="1200" baseline="0" dirty="0" smtClean="0">
              <a:solidFill>
                <a:schemeClr val="tx1"/>
              </a:solidFill>
            </a:rPr>
            <a:t> про підвищення кваліфікації № 79/03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baseline="0" dirty="0" smtClean="0">
              <a:solidFill>
                <a:schemeClr val="tx1"/>
              </a:solidFill>
            </a:rPr>
            <a:t>від 13 травня 2016 року за напрямом «Українська мова та література» при КВНЗ «ХАНО»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1778264" y="3117050"/>
        <a:ext cx="5272781" cy="799613"/>
      </dsp:txXfrm>
    </dsp:sp>
    <dsp:sp modelId="{2CA8848C-206C-4FE3-8FAE-808D8BB48AFA}">
      <dsp:nvSpPr>
        <dsp:cNvPr id="0" name=""/>
        <dsp:cNvSpPr/>
      </dsp:nvSpPr>
      <dsp:spPr>
        <a:xfrm>
          <a:off x="1178554" y="3117050"/>
          <a:ext cx="799613" cy="799613"/>
        </a:xfrm>
        <a:prstGeom prst="ellipse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B7921-C457-4BFE-A388-12668B8A652A}">
      <dsp:nvSpPr>
        <dsp:cNvPr id="0" name=""/>
        <dsp:cNvSpPr/>
      </dsp:nvSpPr>
      <dsp:spPr>
        <a:xfrm rot="5400000">
          <a:off x="-215342" y="217557"/>
          <a:ext cx="1435618" cy="100493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Методична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 проблема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коледжу</a:t>
          </a:r>
          <a:endParaRPr lang="ru-RU" sz="1400" b="1" kern="1200" dirty="0">
            <a:solidFill>
              <a:schemeClr val="tx1"/>
            </a:solidFill>
          </a:endParaRPr>
        </a:p>
      </dsp:txBody>
      <dsp:txXfrm rot="-5400000">
        <a:off x="1" y="504682"/>
        <a:ext cx="1004933" cy="430685"/>
      </dsp:txXfrm>
    </dsp:sp>
    <dsp:sp modelId="{58043E6A-0A8A-4F3A-B737-EA9C0B3FED8D}">
      <dsp:nvSpPr>
        <dsp:cNvPr id="0" name=""/>
        <dsp:cNvSpPr/>
      </dsp:nvSpPr>
      <dsp:spPr>
        <a:xfrm rot="5400000">
          <a:off x="4150445" y="-3143296"/>
          <a:ext cx="933642" cy="72246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/>
            <a:t>Духовність як критерій якості освіти майбутнього спеціаліста</a:t>
          </a:r>
          <a:endParaRPr lang="ru-RU" sz="2800" b="1" kern="1200" dirty="0"/>
        </a:p>
      </dsp:txBody>
      <dsp:txXfrm rot="-5400000">
        <a:off x="1004934" y="47792"/>
        <a:ext cx="7179089" cy="842488"/>
      </dsp:txXfrm>
    </dsp:sp>
    <dsp:sp modelId="{87435C6A-9D12-452D-B258-58FFAF77B71E}">
      <dsp:nvSpPr>
        <dsp:cNvPr id="0" name=""/>
        <dsp:cNvSpPr/>
      </dsp:nvSpPr>
      <dsp:spPr>
        <a:xfrm rot="5400000">
          <a:off x="-215342" y="1456934"/>
          <a:ext cx="1435618" cy="100493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Методична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проблема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 циклової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 комісії</a:t>
          </a:r>
          <a:endParaRPr lang="ru-RU" sz="1400" b="1" kern="1200" dirty="0">
            <a:solidFill>
              <a:schemeClr val="tx1"/>
            </a:solidFill>
          </a:endParaRPr>
        </a:p>
      </dsp:txBody>
      <dsp:txXfrm rot="-5400000">
        <a:off x="1" y="1744059"/>
        <a:ext cx="1004933" cy="430685"/>
      </dsp:txXfrm>
    </dsp:sp>
    <dsp:sp modelId="{1F990E21-33F5-4F7B-BC13-564B9C3BB195}">
      <dsp:nvSpPr>
        <dsp:cNvPr id="0" name=""/>
        <dsp:cNvSpPr/>
      </dsp:nvSpPr>
      <dsp:spPr>
        <a:xfrm rot="5400000">
          <a:off x="4150690" y="-1904165"/>
          <a:ext cx="933152" cy="72246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kern="1200" dirty="0" smtClean="0">
              <a:solidFill>
                <a:schemeClr val="tx1"/>
              </a:solidFill>
            </a:rPr>
            <a:t>Формування духовної культури студентів, національних світоглядних переконань як основи становлення цілісної особистості, багатої духовним, </a:t>
          </a:r>
          <a:r>
            <a:rPr lang="uk-UA" sz="1900" b="1" kern="1200" dirty="0" err="1" smtClean="0">
              <a:solidFill>
                <a:schemeClr val="tx1"/>
              </a:solidFill>
            </a:rPr>
            <a:t>смислобуттєвим</a:t>
          </a:r>
          <a:r>
            <a:rPr lang="uk-UA" sz="1900" b="1" kern="1200" dirty="0" smtClean="0">
              <a:solidFill>
                <a:schemeClr val="tx1"/>
              </a:solidFill>
            </a:rPr>
            <a:t> змістом</a:t>
          </a:r>
          <a:endParaRPr lang="ru-RU" sz="1900" b="1" kern="1200" dirty="0">
            <a:solidFill>
              <a:schemeClr val="tx1"/>
            </a:solidFill>
          </a:endParaRPr>
        </a:p>
      </dsp:txBody>
      <dsp:txXfrm rot="-5400000">
        <a:off x="1004934" y="1287144"/>
        <a:ext cx="7179113" cy="842046"/>
      </dsp:txXfrm>
    </dsp:sp>
    <dsp:sp modelId="{BD66094F-7494-4905-AAF0-77EF198653B0}">
      <dsp:nvSpPr>
        <dsp:cNvPr id="0" name=""/>
        <dsp:cNvSpPr/>
      </dsp:nvSpPr>
      <dsp:spPr>
        <a:xfrm rot="5400000">
          <a:off x="-215342" y="2696312"/>
          <a:ext cx="1435618" cy="100493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Методична проблема викладача</a:t>
          </a:r>
          <a:endParaRPr lang="ru-RU" sz="1400" b="1" kern="1200" dirty="0">
            <a:solidFill>
              <a:schemeClr val="tx1"/>
            </a:solidFill>
          </a:endParaRPr>
        </a:p>
      </dsp:txBody>
      <dsp:txXfrm rot="-5400000">
        <a:off x="1" y="2983437"/>
        <a:ext cx="1004933" cy="430685"/>
      </dsp:txXfrm>
    </dsp:sp>
    <dsp:sp modelId="{6D1B35C0-9A85-4F4A-84B7-A7ACD01F29CD}">
      <dsp:nvSpPr>
        <dsp:cNvPr id="0" name=""/>
        <dsp:cNvSpPr/>
      </dsp:nvSpPr>
      <dsp:spPr>
        <a:xfrm rot="5400000">
          <a:off x="4150690" y="-664788"/>
          <a:ext cx="933152" cy="72246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/>
            <a:t>Формування національно свідомої, духовно свідомої особистості на заняттях української та німецької мов</a:t>
          </a:r>
          <a:endParaRPr lang="ru-RU" sz="2400" b="1" kern="1200" dirty="0"/>
        </a:p>
      </dsp:txBody>
      <dsp:txXfrm rot="-5400000">
        <a:off x="1004934" y="2526521"/>
        <a:ext cx="7179113" cy="8420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35396-BD89-4910-B918-0626DA14BABB}">
      <dsp:nvSpPr>
        <dsp:cNvPr id="0" name=""/>
        <dsp:cNvSpPr/>
      </dsp:nvSpPr>
      <dsp:spPr>
        <a:xfrm rot="5400000">
          <a:off x="5090875" y="-1999991"/>
          <a:ext cx="1010505" cy="526694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/>
            <a:t>Цільова направленість тренінгу по засвоєнню студентом позиції активного суб'єкта навчальної діяльності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/>
            <a:t>Використання кейс-методів на заняттях української літератури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kern="1200" dirty="0" smtClean="0"/>
            <a:t>Методи запам'ятовування іноземної лексики</a:t>
          </a:r>
          <a:endParaRPr lang="ru-RU" sz="1200" kern="1200" dirty="0"/>
        </a:p>
      </dsp:txBody>
      <dsp:txXfrm rot="-5400000">
        <a:off x="2962656" y="177557"/>
        <a:ext cx="5217615" cy="911847"/>
      </dsp:txXfrm>
    </dsp:sp>
    <dsp:sp modelId="{D731F452-267A-4C30-846A-23F1716236BF}">
      <dsp:nvSpPr>
        <dsp:cNvPr id="0" name=""/>
        <dsp:cNvSpPr/>
      </dsp:nvSpPr>
      <dsp:spPr>
        <a:xfrm>
          <a:off x="0" y="1913"/>
          <a:ext cx="2962656" cy="12631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Педагогічна майстерня № 59, 2015 рік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61661" y="63574"/>
        <a:ext cx="2839334" cy="1139810"/>
      </dsp:txXfrm>
    </dsp:sp>
    <dsp:sp modelId="{60B16931-4538-4456-8EED-FC1B363DA27F}">
      <dsp:nvSpPr>
        <dsp:cNvPr id="0" name=""/>
        <dsp:cNvSpPr/>
      </dsp:nvSpPr>
      <dsp:spPr>
        <a:xfrm rot="5400000">
          <a:off x="5090875" y="-673703"/>
          <a:ext cx="1010505" cy="526694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 smtClean="0"/>
            <a:t>Поради майбутньому вчителеві німецької мови та батькам дітей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 smtClean="0"/>
            <a:t>Інноваційні технології на заняттях мови та літератури</a:t>
          </a:r>
          <a:endParaRPr lang="ru-RU" sz="1700" kern="1200" dirty="0"/>
        </a:p>
      </dsp:txBody>
      <dsp:txXfrm rot="-5400000">
        <a:off x="2962656" y="1503845"/>
        <a:ext cx="5217615" cy="911847"/>
      </dsp:txXfrm>
    </dsp:sp>
    <dsp:sp modelId="{07E44F9D-EC38-4CDC-B16D-7B14BCE73E36}">
      <dsp:nvSpPr>
        <dsp:cNvPr id="0" name=""/>
        <dsp:cNvSpPr/>
      </dsp:nvSpPr>
      <dsp:spPr>
        <a:xfrm>
          <a:off x="0" y="1328202"/>
          <a:ext cx="2962656" cy="12631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Педагогічна майстерня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№ 61, 2016 рік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Педагогічна майстерня №64 2016 рік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61661" y="1389863"/>
        <a:ext cx="2839334" cy="1139810"/>
      </dsp:txXfrm>
    </dsp:sp>
    <dsp:sp modelId="{75B4B7CE-CB94-4979-A2A8-BF8CFFDE0F41}">
      <dsp:nvSpPr>
        <dsp:cNvPr id="0" name=""/>
        <dsp:cNvSpPr/>
      </dsp:nvSpPr>
      <dsp:spPr>
        <a:xfrm rot="5400000">
          <a:off x="5090875" y="652585"/>
          <a:ext cx="1010505" cy="526694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 smtClean="0"/>
            <a:t>Виховна година : «Мати-берегиня роду»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 smtClean="0"/>
            <a:t>Сценарій свята до Дня української писемності та мови</a:t>
          </a:r>
          <a:endParaRPr lang="ru-RU" sz="1700" kern="1200" dirty="0"/>
        </a:p>
      </dsp:txBody>
      <dsp:txXfrm rot="-5400000">
        <a:off x="2962656" y="2830134"/>
        <a:ext cx="5217615" cy="911847"/>
      </dsp:txXfrm>
    </dsp:sp>
    <dsp:sp modelId="{D9CF96E6-4F99-43A4-A046-39292130B2B8}">
      <dsp:nvSpPr>
        <dsp:cNvPr id="0" name=""/>
        <dsp:cNvSpPr/>
      </dsp:nvSpPr>
      <dsp:spPr>
        <a:xfrm>
          <a:off x="0" y="2654491"/>
          <a:ext cx="2962656" cy="12631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Педагогічна майстерня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 № 63,  2016 рік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Педагогічна майстерня №64 2016 рік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61661" y="2716152"/>
        <a:ext cx="2839334" cy="1139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25.jpeg"/><Relationship Id="rId4" Type="http://schemas.openxmlformats.org/officeDocument/2006/relationships/diagramData" Target="../diagrams/data8.xml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222195"/>
            <a:ext cx="7329840" cy="335951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Красноградський</a:t>
            </a: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коледж</a:t>
            </a:r>
            <a:b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Комунального закладу</a:t>
            </a:r>
            <a:b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«Харківська гуманітарно-педагогічна академія»</a:t>
            </a:r>
            <a:b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200" b="1" dirty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uk-UA" sz="1200" b="1" dirty="0">
                <a:solidFill>
                  <a:schemeClr val="tx1"/>
                </a:solidFill>
                <a:latin typeface="Arial Black" pitchFamily="34" charset="0"/>
              </a:rPr>
            </a:br>
            <a:r>
              <a:rPr lang="uk-UA" sz="1200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uk-UA" sz="12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uk-UA" sz="12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  <a:latin typeface="Arial Black" pitchFamily="34" charset="0"/>
              </a:rPr>
              <a:t>Портфоліо</a:t>
            </a:r>
            <a:r>
              <a:rPr lang="uk-UA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br>
              <a:rPr lang="uk-UA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b="1" dirty="0" smtClean="0">
                <a:solidFill>
                  <a:srgbClr val="002060"/>
                </a:solidFill>
                <a:latin typeface="Arial Black" pitchFamily="34" charset="0"/>
              </a:rPr>
              <a:t>викладача української, німецької мов </a:t>
            </a:r>
            <a:r>
              <a:rPr lang="uk-UA" b="1" dirty="0" smtClean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latin typeface="Arial Black" pitchFamily="34" charset="0"/>
              </a:rPr>
            </a:br>
            <a:endParaRPr lang="en-US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1" y="3429000"/>
            <a:ext cx="4275739" cy="2901395"/>
          </a:xfrm>
        </p:spPr>
        <p:txBody>
          <a:bodyPr>
            <a:normAutofit/>
          </a:bodyPr>
          <a:lstStyle/>
          <a:p>
            <a:pPr algn="ctr"/>
            <a:endParaRPr lang="uk-UA" sz="3500" b="1" dirty="0" smtClean="0">
              <a:solidFill>
                <a:srgbClr val="FF0000"/>
              </a:solidFill>
              <a:latin typeface="Arial Black" pitchFamily="34" charset="0"/>
              <a:ea typeface="+mj-ea"/>
              <a:cs typeface="+mj-cs"/>
            </a:endParaRPr>
          </a:p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rPr>
              <a:t>Гнідої 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rPr>
              <a:t>Ганни 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rPr>
              <a:t>Миколаївни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-5979" r="-15689" b="31598"/>
          <a:stretch/>
        </p:blipFill>
        <p:spPr bwMode="auto">
          <a:xfrm>
            <a:off x="5335525" y="2665474"/>
            <a:ext cx="3685870" cy="39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admin\Desktop\портфолио\IMG_20170208_10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1716">
            <a:off x="4638286" y="3764388"/>
            <a:ext cx="2025201" cy="151890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2196"/>
            <a:ext cx="8229600" cy="76352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Обмін досвідом з індивідуальної проблеми викладача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91130"/>
            <a:ext cx="4038600" cy="483503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uk-UA" sz="1600" dirty="0" smtClean="0"/>
          </a:p>
          <a:p>
            <a:pPr marL="0" indent="0">
              <a:spcBef>
                <a:spcPts val="0"/>
              </a:spcBef>
              <a:buNone/>
            </a:pPr>
            <a:endParaRPr lang="uk-UA" sz="1600" dirty="0"/>
          </a:p>
          <a:p>
            <a:pPr marL="0" indent="0">
              <a:spcBef>
                <a:spcPts val="0"/>
              </a:spcBef>
              <a:buNone/>
            </a:pPr>
            <a:endParaRPr lang="uk-UA" sz="1600" dirty="0" smtClean="0"/>
          </a:p>
          <a:p>
            <a:pPr marL="0" indent="0">
              <a:spcBef>
                <a:spcPts val="0"/>
              </a:spcBef>
              <a:buNone/>
            </a:pPr>
            <a:endParaRPr lang="uk-UA" sz="1600" dirty="0"/>
          </a:p>
          <a:p>
            <a:pPr marL="0" indent="0">
              <a:spcBef>
                <a:spcPts val="0"/>
              </a:spcBef>
              <a:buNone/>
            </a:pPr>
            <a:endParaRPr lang="uk-UA" sz="1600" dirty="0" smtClean="0"/>
          </a:p>
          <a:p>
            <a:pPr marL="0" indent="0">
              <a:spcBef>
                <a:spcPts val="0"/>
              </a:spcBef>
              <a:buNone/>
            </a:pPr>
            <a:endParaRPr lang="uk-UA" sz="1600" dirty="0"/>
          </a:p>
          <a:p>
            <a:pPr marL="0" indent="0">
              <a:spcBef>
                <a:spcPts val="0"/>
              </a:spcBef>
              <a:buNone/>
            </a:pPr>
            <a:r>
              <a:rPr lang="uk-UA" sz="1400" dirty="0" smtClean="0"/>
              <a:t>Майстер-клас з української літератури за темою</a:t>
            </a:r>
            <a:endParaRPr lang="uk-UA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Феномен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історичності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романі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Павла </a:t>
            </a:r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Загребельного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«Диво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»»(2015 </a:t>
            </a:r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91130"/>
            <a:ext cx="4038600" cy="483503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uk-UA" sz="1800" dirty="0" smtClean="0"/>
          </a:p>
          <a:p>
            <a:pPr marL="0" indent="0">
              <a:spcBef>
                <a:spcPts val="0"/>
              </a:spcBef>
              <a:buNone/>
            </a:pPr>
            <a:endParaRPr lang="uk-UA" sz="1800" dirty="0"/>
          </a:p>
          <a:p>
            <a:pPr marL="0" indent="0">
              <a:spcBef>
                <a:spcPts val="0"/>
              </a:spcBef>
              <a:buNone/>
            </a:pPr>
            <a:endParaRPr lang="uk-UA" sz="1800" dirty="0" smtClean="0"/>
          </a:p>
          <a:p>
            <a:pPr marL="0" indent="0">
              <a:spcBef>
                <a:spcPts val="0"/>
              </a:spcBef>
              <a:buNone/>
            </a:pPr>
            <a:endParaRPr lang="uk-UA" sz="1800" dirty="0"/>
          </a:p>
          <a:p>
            <a:pPr marL="0" indent="0">
              <a:spcBef>
                <a:spcPts val="0"/>
              </a:spcBef>
              <a:buNone/>
            </a:pPr>
            <a:endParaRPr lang="uk-UA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uk-UA" sz="1400" dirty="0" smtClean="0"/>
              <a:t>Майстер-класу з німецької мови на тему 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1400" b="1" i="1" dirty="0" err="1">
                <a:solidFill>
                  <a:srgbClr val="000000"/>
                </a:solidFill>
                <a:latin typeface="times new roman"/>
              </a:rPr>
              <a:t>Використання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400" b="1" i="1" dirty="0" err="1" smtClean="0">
                <a:solidFill>
                  <a:srgbClr val="000000"/>
                </a:solidFill>
                <a:latin typeface="times new roman"/>
              </a:rPr>
              <a:t>ейдотехніки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/>
              </a:rPr>
              <a:t> для </a:t>
            </a:r>
            <a:r>
              <a:rPr lang="ru-RU" sz="1400" b="1" i="1" dirty="0" err="1">
                <a:solidFill>
                  <a:srgbClr val="000000"/>
                </a:solidFill>
                <a:latin typeface="times new roman"/>
              </a:rPr>
              <a:t>збагачення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400" b="1" i="1" dirty="0" err="1">
                <a:solidFill>
                  <a:srgbClr val="000000"/>
                </a:solidFill>
                <a:latin typeface="times new roman"/>
              </a:rPr>
              <a:t>словникового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</a:rPr>
              <a:t> запасу»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/>
              </a:rPr>
              <a:t>(2016 </a:t>
            </a:r>
            <a:r>
              <a:rPr lang="ru-RU" sz="1400" b="1" i="1" dirty="0" err="1" smtClean="0">
                <a:solidFill>
                  <a:srgbClr val="000000"/>
                </a:solidFill>
                <a:latin typeface="times new roman"/>
              </a:rPr>
              <a:t>рік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uk-UA" sz="1400" b="1" i="1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400" b="1" i="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400" b="1" i="1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400" b="1" i="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400" b="1" i="1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400" b="1" i="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400" b="1" i="1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400" b="1" i="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400" b="1" i="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800" b="1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1800" b="1" dirty="0" smtClean="0">
                <a:solidFill>
                  <a:srgbClr val="000000"/>
                </a:solidFill>
                <a:latin typeface="times new roman"/>
              </a:rPr>
              <a:t>Заняття з української літератури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400" b="1" i="1" dirty="0" smtClean="0">
                <a:solidFill>
                  <a:srgbClr val="000000"/>
                </a:solidFill>
                <a:latin typeface="times new roman"/>
              </a:rPr>
              <a:t>«Валерій Шевчук «Дім на горі»»(08.02.2017 рік)</a:t>
            </a:r>
            <a:endParaRPr lang="ru-RU" sz="1400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colorTemperature colorTemp="7200"/>
                    </a14:imgEffect>
                    <a14:imgEffect>
                      <a14:saturation sat="180000"/>
                    </a14:imgEffect>
                    <a14:imgEffect>
                      <a14:brightnessContrast bright="54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9" y="1138426"/>
            <a:ext cx="2290575" cy="1527050"/>
          </a:xfrm>
          <a:prstGeom prst="rect">
            <a:avLst/>
          </a:prstGeom>
          <a:noFill/>
          <a:ln w="76200" cmpd="sng">
            <a:solidFill>
              <a:srgbClr val="00B050">
                <a:alpha val="40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694" y="1138425"/>
            <a:ext cx="2290576" cy="1527050"/>
          </a:xfrm>
          <a:prstGeom prst="rect">
            <a:avLst/>
          </a:prstGeom>
          <a:noFill/>
          <a:ln w="76200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admin\Desktop\портфолио\IMG_20170208_1003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734">
            <a:off x="2664558" y="3529853"/>
            <a:ext cx="2424980" cy="1818735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портфолио\IMG_20170208_1003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762">
            <a:off x="1074256" y="3773740"/>
            <a:ext cx="2143756" cy="160781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2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527605"/>
            <a:ext cx="8229600" cy="763525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Участь у </a:t>
            </a:r>
            <a:r>
              <a:rPr lang="uk-UA" b="1" dirty="0" err="1" smtClean="0">
                <a:solidFill>
                  <a:srgbClr val="002060"/>
                </a:solidFill>
              </a:rPr>
              <a:t>вебінарі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8965" y="1749245"/>
            <a:ext cx="8229600" cy="4224213"/>
          </a:xfrm>
        </p:spPr>
        <p:txBody>
          <a:bodyPr/>
          <a:lstStyle/>
          <a:p>
            <a:pPr marL="0" indent="0">
              <a:buNone/>
            </a:pPr>
            <a:r>
              <a:rPr lang="uk-UA" b="1" dirty="0" err="1" smtClean="0"/>
              <a:t>Інтернет-марафон</a:t>
            </a:r>
            <a:r>
              <a:rPr lang="uk-UA" b="1" dirty="0" smtClean="0"/>
              <a:t> від видавничої групи «Основа»</a:t>
            </a:r>
          </a:p>
          <a:p>
            <a:pPr marL="0" indent="0">
              <a:buNone/>
            </a:pPr>
            <a:r>
              <a:rPr lang="uk-UA" sz="3600" dirty="0" err="1" smtClean="0">
                <a:solidFill>
                  <a:schemeClr val="tx1"/>
                </a:solidFill>
              </a:rPr>
              <a:t>Вебінар</a:t>
            </a:r>
            <a:r>
              <a:rPr lang="uk-UA" sz="3600" dirty="0" smtClean="0">
                <a:solidFill>
                  <a:schemeClr val="tx1"/>
                </a:solidFill>
              </a:rPr>
              <a:t> на тему:</a:t>
            </a:r>
          </a:p>
          <a:p>
            <a:pPr marL="0" indent="0">
              <a:buNone/>
            </a:pPr>
            <a:r>
              <a:rPr lang="uk-UA" sz="3600" dirty="0" smtClean="0">
                <a:solidFill>
                  <a:schemeClr val="tx1"/>
                </a:solidFill>
              </a:rPr>
              <a:t> </a:t>
            </a:r>
            <a:r>
              <a:rPr lang="uk-UA" sz="3600" b="1" i="1" dirty="0" smtClean="0">
                <a:solidFill>
                  <a:srgbClr val="002060"/>
                </a:solidFill>
              </a:rPr>
              <a:t>«Технологія індивідуальних пізнавальних стратегій»(</a:t>
            </a:r>
            <a:r>
              <a:rPr lang="uk-UA" sz="2400" b="1" i="1" dirty="0" smtClean="0">
                <a:solidFill>
                  <a:srgbClr val="002060"/>
                </a:solidFill>
              </a:rPr>
              <a:t>ЖОВТЕНЬ 2016)</a:t>
            </a:r>
            <a:endParaRPr lang="uk-UA" sz="36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8155" y="3892741"/>
            <a:ext cx="2386804" cy="3182405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https://clipartion.com/wp-content/uploads/2015/11/schoolboy-at-homework-royalty-free-cliparts-vectors-and-sto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70" y="4524053"/>
            <a:ext cx="1374345" cy="19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5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690" y="726345"/>
            <a:ext cx="916230" cy="122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0628">
            <a:off x="406870" y="878861"/>
            <a:ext cx="1124289" cy="84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680311"/>
            <a:ext cx="8229600" cy="122164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Публікації в методичному віснику «Педагогічна майстерня»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26429"/>
              </p:ext>
            </p:extLst>
          </p:nvPr>
        </p:nvGraphicFramePr>
        <p:xfrm>
          <a:off x="449263" y="2054225"/>
          <a:ext cx="8229600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879">
            <a:off x="8005296" y="836286"/>
            <a:ext cx="1038202" cy="138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4512">
            <a:off x="-8702" y="1403013"/>
            <a:ext cx="949750" cy="71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2196"/>
            <a:ext cx="8229600" cy="2137870"/>
          </a:xfrm>
        </p:spPr>
        <p:txBody>
          <a:bodyPr>
            <a:normAutofit/>
          </a:bodyPr>
          <a:lstStyle/>
          <a:p>
            <a:r>
              <a:rPr lang="uk-UA" b="1" dirty="0" smtClean="0"/>
              <a:t>Участь у роботі циклової комісії </a:t>
            </a:r>
            <a:r>
              <a:rPr lang="uk-UA" sz="3100" dirty="0" smtClean="0"/>
              <a:t>викладачів </a:t>
            </a:r>
            <a:r>
              <a:rPr lang="ru-RU" sz="3100" dirty="0" err="1"/>
              <a:t>філологічних</a:t>
            </a:r>
            <a:r>
              <a:rPr lang="ru-RU" sz="3100" dirty="0"/>
              <a:t> та </a:t>
            </a:r>
            <a:r>
              <a:rPr lang="ru-RU" sz="3100" dirty="0" err="1"/>
              <a:t>соціально-економічних</a:t>
            </a:r>
            <a:r>
              <a:rPr lang="ru-RU" sz="3100" dirty="0"/>
              <a:t> </a:t>
            </a:r>
            <a:r>
              <a:rPr lang="ru-RU" sz="3100" dirty="0" err="1"/>
              <a:t>дисциплін</a:t>
            </a:r>
            <a:r>
              <a:rPr lang="ru-RU" sz="31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07080" y="5007577"/>
            <a:ext cx="7779720" cy="40658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 algn="ctr">
              <a:buNone/>
            </a:pPr>
            <a:endParaRPr lang="uk-UA" sz="12800" dirty="0" smtClean="0"/>
          </a:p>
          <a:p>
            <a:pPr marL="0" indent="0" algn="ctr">
              <a:buNone/>
            </a:pPr>
            <a:r>
              <a:rPr lang="uk-UA" sz="12800" dirty="0" smtClean="0"/>
              <a:t>Ділова гра</a:t>
            </a:r>
          </a:p>
          <a:p>
            <a:pPr marL="0" indent="0">
              <a:buNone/>
            </a:pPr>
            <a:r>
              <a:rPr lang="uk-UA" sz="12800" dirty="0" smtClean="0"/>
              <a:t> «Стилістика ділового спілкування»</a:t>
            </a:r>
            <a:endParaRPr lang="ru-RU" sz="1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2054655"/>
            <a:ext cx="6796510" cy="3359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2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55" y="374901"/>
            <a:ext cx="8543245" cy="763524"/>
          </a:xfrm>
        </p:spPr>
        <p:txBody>
          <a:bodyPr>
            <a:noAutofit/>
          </a:bodyPr>
          <a:lstStyle/>
          <a:p>
            <a:r>
              <a:rPr lang="ru-RU" sz="3600" b="1" dirty="0" err="1" smtClean="0"/>
              <a:t>Позааудиторна</a:t>
            </a:r>
            <a:r>
              <a:rPr lang="ru-RU" sz="3600" b="1" dirty="0" smtClean="0"/>
              <a:t> робота </a:t>
            </a:r>
            <a:r>
              <a:rPr lang="ru-RU" sz="3600" b="1" dirty="0" err="1" smtClean="0"/>
              <a:t>зі</a:t>
            </a:r>
            <a:r>
              <a:rPr lang="ru-RU" sz="3600" b="1" dirty="0" smtClean="0"/>
              <a:t> студентами</a:t>
            </a:r>
            <a:br>
              <a:rPr lang="ru-RU" sz="3600" b="1" dirty="0" smtClean="0"/>
            </a:br>
            <a:r>
              <a:rPr lang="ru-RU" sz="2000" b="1" dirty="0" err="1"/>
              <a:t>І</a:t>
            </a:r>
            <a:r>
              <a:rPr lang="ru-RU" sz="2000" b="1" dirty="0" err="1" smtClean="0"/>
              <a:t>сторико-літературний</a:t>
            </a:r>
            <a:r>
              <a:rPr lang="ru-RU" sz="2000" b="1" dirty="0" smtClean="0"/>
              <a:t> </a:t>
            </a:r>
            <a:r>
              <a:rPr lang="ru-RU" sz="2000" b="1" dirty="0"/>
              <a:t>журнал «</a:t>
            </a:r>
            <a:r>
              <a:rPr lang="ru-RU" sz="2000" b="1" dirty="0" err="1"/>
              <a:t>Історія</a:t>
            </a:r>
            <a:r>
              <a:rPr lang="ru-RU" sz="2000" b="1" dirty="0"/>
              <a:t> </a:t>
            </a:r>
            <a:r>
              <a:rPr lang="ru-RU" sz="2000" b="1" dirty="0" err="1"/>
              <a:t>України</a:t>
            </a:r>
            <a:r>
              <a:rPr lang="ru-RU" sz="2000" b="1" dirty="0"/>
              <a:t> в </a:t>
            </a:r>
            <a:r>
              <a:rPr lang="ru-RU" sz="2000" b="1" dirty="0" err="1"/>
              <a:t>художніх</a:t>
            </a:r>
            <a:r>
              <a:rPr lang="ru-RU" sz="2000" b="1" dirty="0"/>
              <a:t> </a:t>
            </a:r>
            <a:r>
              <a:rPr lang="ru-RU" sz="2000" b="1" dirty="0" err="1"/>
              <a:t>творах</a:t>
            </a:r>
            <a:r>
              <a:rPr lang="ru-RU" sz="2000" b="1" dirty="0" smtClean="0"/>
              <a:t>» </a:t>
            </a:r>
            <a:r>
              <a:rPr lang="ru-RU" sz="1600" b="1" dirty="0" smtClean="0"/>
              <a:t>(2016 </a:t>
            </a:r>
            <a:r>
              <a:rPr lang="ru-RU" sz="1600" b="1" dirty="0" err="1" smtClean="0"/>
              <a:t>рік</a:t>
            </a:r>
            <a:r>
              <a:rPr lang="ru-RU" sz="1600" b="1" dirty="0" smtClean="0"/>
              <a:t>)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5" y="1365474"/>
            <a:ext cx="3664920" cy="2993873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1375554"/>
            <a:ext cx="3742045" cy="2494697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25" y="3892910"/>
            <a:ext cx="4581150" cy="2895600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80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137434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Керівництво творчою групою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  <a:latin typeface="Century Gothic"/>
              </a:rPr>
              <a:t>«</a:t>
            </a:r>
            <a:r>
              <a:rPr lang="ru-RU" sz="2200" b="1" dirty="0" err="1" smtClean="0">
                <a:solidFill>
                  <a:schemeClr val="tx1"/>
                </a:solidFill>
                <a:latin typeface="Century Gothic"/>
              </a:rPr>
              <a:t>Педагогіка</a:t>
            </a:r>
            <a:r>
              <a:rPr lang="ru-RU" sz="2200" b="1" dirty="0" smtClean="0">
                <a:solidFill>
                  <a:schemeClr val="tx1"/>
                </a:solidFill>
                <a:latin typeface="Century Gothic"/>
              </a:rPr>
              <a:t> </a:t>
            </a:r>
            <a:r>
              <a:rPr lang="ru-RU" sz="2200" b="1" dirty="0" err="1" smtClean="0">
                <a:solidFill>
                  <a:schemeClr val="tx1"/>
                </a:solidFill>
                <a:latin typeface="Century Gothic"/>
              </a:rPr>
              <a:t>співпраці</a:t>
            </a:r>
            <a:r>
              <a:rPr lang="ru-RU" sz="2200" b="1" dirty="0" smtClean="0">
                <a:solidFill>
                  <a:schemeClr val="tx1"/>
                </a:solidFill>
                <a:latin typeface="Century Gothic"/>
              </a:rPr>
              <a:t> на </a:t>
            </a:r>
            <a:r>
              <a:rPr lang="ru-RU" sz="2200" b="1" dirty="0" err="1" smtClean="0">
                <a:solidFill>
                  <a:schemeClr val="tx1"/>
                </a:solidFill>
                <a:latin typeface="Century Gothic"/>
              </a:rPr>
              <a:t>заняттях</a:t>
            </a:r>
            <a:r>
              <a:rPr lang="ru-RU" sz="2200" b="1" dirty="0" smtClean="0">
                <a:solidFill>
                  <a:schemeClr val="tx1"/>
                </a:solidFill>
                <a:latin typeface="Century Gothic"/>
              </a:rPr>
              <a:t>  </a:t>
            </a:r>
            <a:r>
              <a:rPr lang="ru-RU" sz="2200" b="1" dirty="0">
                <a:solidFill>
                  <a:schemeClr val="tx1"/>
                </a:solidFill>
                <a:latin typeface="Century Gothic"/>
              </a:rPr>
              <a:t>з </a:t>
            </a:r>
            <a:r>
              <a:rPr lang="ru-RU" sz="2200" b="1" dirty="0" err="1" smtClean="0">
                <a:solidFill>
                  <a:schemeClr val="tx1"/>
                </a:solidFill>
                <a:latin typeface="Century Gothic"/>
              </a:rPr>
              <a:t>іноземної</a:t>
            </a:r>
            <a:r>
              <a:rPr lang="ru-RU" sz="2200" b="1" dirty="0" smtClean="0">
                <a:solidFill>
                  <a:schemeClr val="tx1"/>
                </a:solidFill>
                <a:latin typeface="Century Gothic"/>
              </a:rPr>
              <a:t> </a:t>
            </a:r>
            <a:r>
              <a:rPr lang="ru-RU" sz="2200" b="1" dirty="0" err="1" smtClean="0">
                <a:solidFill>
                  <a:schemeClr val="tx1"/>
                </a:solidFill>
                <a:latin typeface="Century Gothic"/>
              </a:rPr>
              <a:t>мови</a:t>
            </a:r>
            <a:r>
              <a:rPr lang="ru-RU" sz="2200" b="1" dirty="0" smtClean="0">
                <a:solidFill>
                  <a:schemeClr val="tx1"/>
                </a:solidFill>
                <a:latin typeface="Century Gothic"/>
              </a:rPr>
              <a:t> та </a:t>
            </a:r>
            <a:r>
              <a:rPr lang="ru-RU" sz="2200" b="1" dirty="0">
                <a:solidFill>
                  <a:schemeClr val="tx1"/>
                </a:solidFill>
                <a:latin typeface="Century Gothic"/>
              </a:rPr>
              <a:t>в </a:t>
            </a:r>
            <a:r>
              <a:rPr lang="ru-RU" sz="2200" b="1" dirty="0" err="1">
                <a:solidFill>
                  <a:schemeClr val="tx1"/>
                </a:solidFill>
                <a:latin typeface="Century Gothic"/>
              </a:rPr>
              <a:t>позааудиторний</a:t>
            </a:r>
            <a:r>
              <a:rPr lang="ru-RU" sz="2200" b="1" dirty="0">
                <a:solidFill>
                  <a:schemeClr val="tx1"/>
                </a:solidFill>
                <a:latin typeface="Century Gothic"/>
              </a:rPr>
              <a:t> час»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964" y="3276295"/>
            <a:ext cx="7259219" cy="458115"/>
          </a:xfrm>
        </p:spPr>
        <p:txBody>
          <a:bodyPr>
            <a:normAutofit fontScale="92500"/>
          </a:bodyPr>
          <a:lstStyle/>
          <a:p>
            <a:r>
              <a:rPr lang="uk-UA" dirty="0" smtClean="0">
                <a:solidFill>
                  <a:srgbClr val="2A5A06"/>
                </a:solidFill>
              </a:rPr>
              <a:t>Тренінгові технології на різних етапах уроку (2015 рік)</a:t>
            </a:r>
            <a:endParaRPr lang="ru-RU" dirty="0">
              <a:solidFill>
                <a:srgbClr val="2A5A06"/>
              </a:solidFill>
            </a:endParaRPr>
          </a:p>
        </p:txBody>
      </p:sp>
      <p:pic>
        <p:nvPicPr>
          <p:cNvPr id="1331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965" y="3887115"/>
            <a:ext cx="2818547" cy="187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01670" y="5566870"/>
            <a:ext cx="8076895" cy="91623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2A5A06"/>
                </a:solidFill>
              </a:rPr>
              <a:t>Пошук і обробка інформації джерел мережі Інтернет, статей у предметних журналах і газетах (2016 рік)</a:t>
            </a:r>
            <a:endParaRPr lang="ru-RU" dirty="0">
              <a:solidFill>
                <a:srgbClr val="2A5A06"/>
              </a:solidFill>
            </a:endParaRPr>
          </a:p>
        </p:txBody>
      </p:sp>
      <p:pic>
        <p:nvPicPr>
          <p:cNvPr id="13318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451" y="3887115"/>
            <a:ext cx="2748690" cy="182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1" y="1620912"/>
            <a:ext cx="2519632" cy="167975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43" y="1749245"/>
            <a:ext cx="2375566" cy="158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60" y="1645502"/>
            <a:ext cx="2531180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552" y="680310"/>
            <a:ext cx="8229600" cy="244328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verdana"/>
              </a:rPr>
              <a:t>Участь у </a:t>
            </a:r>
            <a:r>
              <a:rPr lang="ru-RU" sz="2000" dirty="0" err="1" smtClean="0">
                <a:solidFill>
                  <a:srgbClr val="000000"/>
                </a:solidFill>
                <a:latin typeface="verdana"/>
              </a:rPr>
              <a:t>засіданні</a:t>
            </a:r>
            <a:r>
              <a:rPr lang="ru-RU" sz="20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verdana"/>
              </a:rPr>
              <a:t> </a:t>
            </a:r>
            <a:r>
              <a:rPr lang="ru-RU" sz="2000" dirty="0" err="1">
                <a:solidFill>
                  <a:srgbClr val="000000"/>
                </a:solidFill>
                <a:latin typeface="verdana"/>
              </a:rPr>
              <a:t>інформаційної</a:t>
            </a:r>
            <a:r>
              <a:rPr lang="ru-RU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verdana"/>
              </a:rPr>
              <a:t>студії</a:t>
            </a:r>
            <a:r>
              <a:rPr lang="ru-RU" sz="2000" dirty="0">
                <a:solidFill>
                  <a:srgbClr val="000000"/>
                </a:solidFill>
                <a:latin typeface="verdana"/>
              </a:rPr>
              <a:t> для </a:t>
            </a:r>
            <a:r>
              <a:rPr lang="ru-RU" sz="2000" dirty="0" err="1">
                <a:solidFill>
                  <a:srgbClr val="000000"/>
                </a:solidFill>
                <a:latin typeface="verdana"/>
              </a:rPr>
              <a:t>викладачів</a:t>
            </a:r>
            <a:r>
              <a:rPr lang="ru-RU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verdana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verdana"/>
              </a:rPr>
            </a:br>
            <a:r>
              <a:rPr lang="ru-RU" sz="2000" dirty="0" err="1" smtClean="0">
                <a:solidFill>
                  <a:srgbClr val="000000"/>
                </a:solidFill>
                <a:latin typeface="verdana"/>
              </a:rPr>
              <a:t>виступ</a:t>
            </a:r>
            <a:r>
              <a:rPr lang="ru-RU" sz="2000" dirty="0" smtClean="0">
                <a:solidFill>
                  <a:srgbClr val="000000"/>
                </a:solidFill>
                <a:latin typeface="verdana"/>
              </a:rPr>
              <a:t> :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«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Використання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verdana"/>
              </a:rPr>
              <a:t>хмарних</a:t>
            </a:r>
            <a:r>
              <a:rPr lang="ru-RU" sz="2400" b="1" i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verdana"/>
              </a:rPr>
              <a:t>сервісів</a:t>
            </a:r>
            <a:r>
              <a:rPr lang="ru-RU" sz="2400" b="1" i="1" dirty="0">
                <a:solidFill>
                  <a:srgbClr val="000000"/>
                </a:solidFill>
                <a:latin typeface="verdana"/>
              </a:rPr>
              <a:t> в </a:t>
            </a:r>
            <a:r>
              <a:rPr lang="ru-RU" sz="2400" b="1" i="1" dirty="0" err="1">
                <a:solidFill>
                  <a:srgbClr val="000000"/>
                </a:solidFill>
                <a:latin typeface="verdana"/>
              </a:rPr>
              <a:t>педагогічній</a:t>
            </a:r>
            <a:r>
              <a:rPr lang="ru-RU" sz="2400" b="1" i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verdana"/>
              </a:rPr>
              <a:t>діяльності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»(2016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рік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),</a:t>
            </a:r>
            <a:br>
              <a:rPr lang="ru-RU" sz="2400" b="1" i="1" dirty="0" smtClean="0">
                <a:solidFill>
                  <a:srgbClr val="000000"/>
                </a:solidFill>
                <a:latin typeface="verdana"/>
              </a:rPr>
            </a:br>
            <a:r>
              <a:rPr lang="ru-RU" sz="2400" i="1" dirty="0" err="1" smtClean="0">
                <a:solidFill>
                  <a:srgbClr val="000000"/>
                </a:solidFill>
                <a:latin typeface="verdana"/>
              </a:rPr>
              <a:t>доповідь</a:t>
            </a:r>
            <a:r>
              <a:rPr lang="ru-RU" sz="2400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«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Керівник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групи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-велика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праця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розуму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та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серця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» на </a:t>
            </a:r>
            <a:r>
              <a:rPr lang="ru-RU" sz="2400" i="1" dirty="0" err="1" smtClean="0">
                <a:solidFill>
                  <a:srgbClr val="000000"/>
                </a:solidFill>
                <a:latin typeface="verdana"/>
              </a:rPr>
              <a:t>засіданні</a:t>
            </a:r>
            <a:r>
              <a:rPr lang="ru-RU" sz="2400" i="1" dirty="0" smtClean="0">
                <a:solidFill>
                  <a:srgbClr val="000000"/>
                </a:solidFill>
                <a:latin typeface="verdana"/>
              </a:rPr>
              <a:t> «круглого» столу 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«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Вплив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особистості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викладача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на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ефективність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освітнього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процесу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педагогічного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ru-RU" sz="2400" b="1" i="1" dirty="0" err="1" smtClean="0">
                <a:solidFill>
                  <a:srgbClr val="000000"/>
                </a:solidFill>
                <a:latin typeface="verdana"/>
              </a:rPr>
              <a:t>коледжу</a:t>
            </a:r>
            <a:r>
              <a:rPr lang="ru-RU" sz="2400" b="1" i="1" dirty="0" smtClean="0">
                <a:solidFill>
                  <a:srgbClr val="000000"/>
                </a:solidFill>
                <a:latin typeface="verdana"/>
              </a:rPr>
              <a:t>»(2017рік)</a:t>
            </a:r>
            <a:r>
              <a:rPr lang="ru-RU" sz="2000" dirty="0">
                <a:solidFill>
                  <a:srgbClr val="000000"/>
                </a:solidFill>
                <a:latin typeface="verdana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verdana"/>
              </a:rPr>
            </a:br>
            <a:r>
              <a:rPr lang="ru-RU" sz="2000" dirty="0">
                <a:solidFill>
                  <a:srgbClr val="000000"/>
                </a:solidFill>
                <a:latin typeface="verdana"/>
              </a:rPr>
              <a:t> </a:t>
            </a:r>
            <a:br>
              <a:rPr lang="ru-RU" sz="2000" dirty="0">
                <a:solidFill>
                  <a:srgbClr val="000000"/>
                </a:solidFill>
                <a:latin typeface="verdana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05" y="3091278"/>
            <a:ext cx="5650085" cy="376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02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7604"/>
            <a:ext cx="8229600" cy="890033"/>
          </a:xfrm>
        </p:spPr>
        <p:txBody>
          <a:bodyPr>
            <a:noAutofit/>
          </a:bodyPr>
          <a:lstStyle/>
          <a:p>
            <a:r>
              <a:rPr lang="ru-RU" b="1" dirty="0" err="1" smtClean="0"/>
              <a:t>Позааудиторна</a:t>
            </a:r>
            <a:r>
              <a:rPr lang="ru-RU" b="1" dirty="0" smtClean="0"/>
              <a:t> робота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ru-RU" sz="32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ru-RU" sz="3200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ru-RU" sz="1200" b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b="1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Літературно-музична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композиція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«І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лине «</a:t>
            </a:r>
            <a:r>
              <a:rPr lang="ru-RU" sz="1200" b="1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Заповіт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  <a:r>
              <a:rPr lang="ru-RU" sz="1200" b="1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Шевченка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(2016 </a:t>
            </a:r>
            <a:r>
              <a:rPr lang="ru-RU" sz="1200" b="1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рік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uk-UA" sz="1200" b="1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1400" b="1" dirty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1400" b="1" dirty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1400" b="1" dirty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Літературно-музична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композиція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"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Бринить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співає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рідна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мова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чарує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тішить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і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п'янить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(2017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рік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ru-RU" sz="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329" y="1340232"/>
            <a:ext cx="1985165" cy="132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862">
            <a:off x="121965" y="1314782"/>
            <a:ext cx="1851297" cy="137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0" y="3238694"/>
            <a:ext cx="3398824" cy="203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uk-UA" dirty="0" smtClean="0"/>
          </a:p>
          <a:p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Літературно-музична композиція </a:t>
            </a:r>
          </a:p>
          <a:p>
            <a:pPr marL="0" indent="0">
              <a:buNone/>
            </a:pPr>
            <a:r>
              <a:rPr lang="uk-UA" dirty="0" smtClean="0"/>
              <a:t>«Орлиний злет Шевченкового духу»(2015 рік)</a:t>
            </a:r>
            <a:endParaRPr lang="ru-RU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5" y="1689585"/>
            <a:ext cx="3808583" cy="235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8965" y="985720"/>
            <a:ext cx="4428445" cy="2443279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chemeClr val="tx1"/>
                </a:solidFill>
              </a:rPr>
              <a:t>Профорієнтаційна робота</a:t>
            </a:r>
            <a:br>
              <a:rPr lang="uk-UA" b="1" i="1" dirty="0" smtClean="0">
                <a:solidFill>
                  <a:schemeClr val="tx1"/>
                </a:solidFill>
              </a:rPr>
            </a:br>
            <a:r>
              <a:rPr lang="uk-UA" sz="2200" dirty="0" smtClean="0">
                <a:solidFill>
                  <a:schemeClr val="tx1"/>
                </a:solidFill>
              </a:rPr>
              <a:t>зустріч з учнями</a:t>
            </a:r>
            <a:br>
              <a:rPr lang="uk-UA" sz="2200" dirty="0" smtClean="0">
                <a:solidFill>
                  <a:schemeClr val="tx1"/>
                </a:solidFill>
              </a:rPr>
            </a:br>
            <a:r>
              <a:rPr lang="uk-UA" sz="2200" dirty="0" smtClean="0">
                <a:solidFill>
                  <a:schemeClr val="tx1"/>
                </a:solidFill>
              </a:rPr>
              <a:t> </a:t>
            </a:r>
            <a:r>
              <a:rPr lang="uk-UA" sz="2200" dirty="0" err="1" smtClean="0">
                <a:solidFill>
                  <a:schemeClr val="tx1"/>
                </a:solidFill>
              </a:rPr>
              <a:t>Миколо-Комишуватської</a:t>
            </a:r>
            <a:r>
              <a:rPr lang="uk-UA" sz="2200" dirty="0" smtClean="0">
                <a:solidFill>
                  <a:schemeClr val="tx1"/>
                </a:solidFill>
              </a:rPr>
              <a:t> ЗОШ</a:t>
            </a:r>
            <a:br>
              <a:rPr lang="uk-UA" sz="2200" dirty="0" smtClean="0">
                <a:solidFill>
                  <a:schemeClr val="tx1"/>
                </a:solidFill>
              </a:rPr>
            </a:br>
            <a:r>
              <a:rPr lang="uk-UA" sz="2200" dirty="0" smtClean="0">
                <a:solidFill>
                  <a:schemeClr val="tx1"/>
                </a:solidFill>
              </a:rPr>
              <a:t>2015 рік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705" y="833015"/>
            <a:ext cx="3889585" cy="292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5915"/>
            <a:ext cx="3884612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4039820"/>
            <a:ext cx="347503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7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2196"/>
            <a:ext cx="8229600" cy="2137870"/>
          </a:xfrm>
        </p:spPr>
        <p:txBody>
          <a:bodyPr>
            <a:normAutofit/>
          </a:bodyPr>
          <a:lstStyle/>
          <a:p>
            <a:r>
              <a:rPr lang="uk-UA" b="1" dirty="0" smtClean="0"/>
              <a:t>Участь у роботі циклової комісії </a:t>
            </a:r>
            <a:r>
              <a:rPr lang="uk-UA" sz="3100" dirty="0" smtClean="0"/>
              <a:t>викладачів </a:t>
            </a:r>
            <a:r>
              <a:rPr lang="ru-RU" sz="3100" dirty="0" err="1"/>
              <a:t>філологічних</a:t>
            </a:r>
            <a:r>
              <a:rPr lang="ru-RU" sz="3100" dirty="0"/>
              <a:t> та </a:t>
            </a:r>
            <a:r>
              <a:rPr lang="ru-RU" sz="3100" dirty="0" err="1"/>
              <a:t>соціально-економічних</a:t>
            </a:r>
            <a:r>
              <a:rPr lang="ru-RU" sz="3100" dirty="0"/>
              <a:t> </a:t>
            </a:r>
            <a:r>
              <a:rPr lang="ru-RU" sz="3100" dirty="0" err="1"/>
              <a:t>дисциплін</a:t>
            </a:r>
            <a:r>
              <a:rPr lang="ru-RU" sz="3100" dirty="0"/>
              <a:t> </a:t>
            </a:r>
            <a:r>
              <a:rPr lang="ru-RU" sz="3100" dirty="0" smtClean="0"/>
              <a:t>. 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07080" y="5007577"/>
            <a:ext cx="7779720" cy="40658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12800" dirty="0" smtClean="0"/>
              <a:t>Ділова гра</a:t>
            </a:r>
          </a:p>
          <a:p>
            <a:pPr marL="0" indent="0">
              <a:buNone/>
            </a:pPr>
            <a:r>
              <a:rPr lang="uk-UA" sz="12800" dirty="0" smtClean="0"/>
              <a:t> «Стилістика ділового спілкування»</a:t>
            </a:r>
            <a:endParaRPr lang="ru-RU" sz="1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2054655"/>
            <a:ext cx="6796510" cy="290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3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833015"/>
            <a:ext cx="8229600" cy="1068935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err="1" smtClean="0"/>
              <a:t>Портфоліо</a:t>
            </a:r>
            <a:endParaRPr lang="ru-RU" sz="54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704215"/>
              </p:ext>
            </p:extLst>
          </p:nvPr>
        </p:nvGraphicFramePr>
        <p:xfrm>
          <a:off x="448965" y="2054655"/>
          <a:ext cx="8229600" cy="391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80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763525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tx1"/>
                </a:solidFill>
              </a:rPr>
              <a:t>Наявність публікацій із проблем розвитку, виховання і навчання студентів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744927"/>
              </p:ext>
            </p:extLst>
          </p:nvPr>
        </p:nvGraphicFramePr>
        <p:xfrm>
          <a:off x="754375" y="1061879"/>
          <a:ext cx="7324237" cy="5847387"/>
        </p:xfrm>
        <a:graphic>
          <a:graphicData uri="http://schemas.openxmlformats.org/drawingml/2006/table">
            <a:tbl>
              <a:tblPr firstRow="1" firstCol="1" bandRow="1"/>
              <a:tblGrid>
                <a:gridCol w="881508"/>
                <a:gridCol w="561246"/>
                <a:gridCol w="2066897"/>
                <a:gridCol w="3814586"/>
              </a:tblGrid>
              <a:tr h="452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 </a:t>
                      </a:r>
                      <a:r>
                        <a:rPr lang="ru-RU" sz="11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написання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  роботи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Видання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(ким </a:t>
                      </a:r>
                      <a:r>
                        <a:rPr lang="ru-RU" sz="11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 </a:t>
                      </a:r>
                      <a:r>
                        <a:rPr lang="ru-RU" sz="11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виданий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 травня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 року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тези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Навчальні можливості кейс-методу у підготовці </a:t>
                      </a:r>
                      <a:r>
                        <a:rPr lang="uk-UA" sz="11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конкурентноспроможного</a:t>
                      </a: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фахівця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Формування сучасного освітнього середовища: теорія і практика: матеріали регіональної науково-практичної конференції (17 трав.2016р.) /за </a:t>
                      </a:r>
                      <a:r>
                        <a:rPr lang="uk-UA" sz="11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заг.ре.Г.Ф.Пономарьової</a:t>
                      </a: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Комунальний заклад «Харківська гуманітарно-педагогічна академія» Харківської обласної ради. – Харків : 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ФОП         </a:t>
                      </a: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Петров В.В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., 2016</a:t>
                      </a: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– 288с.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2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 листопада 2016 року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тези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Інтерактивні методи виховання як форма згуртування студентського колективу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Розвиток виховної роботи в сучасному вищому навчальному закладі: змістовні домінанти та тенденції: матеріали Всеукраїнської науково-практичної конференції(Харків, 22 лист.2016 р.) / Комунальний заклад «Харківська гуманітарно-педагогічна академія» Харківської обласної ради; за </a:t>
                      </a:r>
                      <a:r>
                        <a:rPr lang="uk-UA" sz="11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заг</a:t>
                      </a: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ред.  Г.Ф.</a:t>
                      </a:r>
                      <a:r>
                        <a:rPr lang="uk-UA" sz="11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Пономарьової</a:t>
                      </a: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– Х.: ФОП Петров В.В., 2016. – 399 с.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 жовтня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 року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тези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Формування комунікативної компетенції студентів шляхом організації </a:t>
                      </a:r>
                      <a:r>
                        <a:rPr lang="uk-UA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позааудиторної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роботи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Поєднання інноваційних і традиційних технологій навчання української та іноземних мов як чинник забезпечення дієвості 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знань:</a:t>
                      </a:r>
                      <a:r>
                        <a:rPr lang="uk-UA" sz="11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матеріали ІІ Всеукраїнської науково-практичної конференції / Харківський </a:t>
                      </a:r>
                      <a:r>
                        <a:rPr lang="uk-UA" sz="11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торгівельно</a:t>
                      </a:r>
                      <a:r>
                        <a:rPr lang="uk-UA" sz="11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uk-UA" sz="11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-економічний</a:t>
                      </a:r>
                      <a:r>
                        <a:rPr lang="uk-UA" sz="11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інститут КНТЕУ. – Х.: РВВ ХТЕІ КНТЕУ. 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 лютого 2017 року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тези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Проблема формування мовно-літературних </a:t>
                      </a:r>
                      <a:r>
                        <a:rPr lang="uk-UA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компетентностей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у студентів через призму зовнішньої і внутрішньої мотивації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птимізація мотиваційних складників та формування ключових предметних компетенцій на заняттях у вищих навчальних закладах І-ІІ рівнів акредитації як чинники вдосконалення підготовки сучасних фахівців (Харків, 1-3 лютого 2017 р.): матеріали Міжрегіональної наради-тренінгу викладачів вищих навчальних закладів І-ІІ рівнів акредитації/ за </a:t>
                      </a:r>
                      <a:r>
                        <a:rPr lang="uk-UA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заг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ред. Г.Ф.</a:t>
                      </a:r>
                      <a:r>
                        <a:rPr lang="uk-UA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Пономарьової</a:t>
                      </a:r>
                      <a:r>
                        <a:rPr lang="uk-UA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 Комунальний заклад «Харківська гуманітарно-педагогічна академія» Харківської</a:t>
                      </a:r>
                      <a:r>
                        <a:rPr lang="uk-UA" sz="11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обласної ради. – Харків: ФОП Петров В.В.,2017. –  206 с.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76" marR="547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5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680310"/>
            <a:ext cx="8229600" cy="76352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Керівництво групою </a:t>
            </a:r>
            <a:br>
              <a:rPr lang="uk-UA" b="1" dirty="0" smtClean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спеціальності «Початкова освіта»</a:t>
            </a:r>
            <a:br>
              <a:rPr lang="uk-UA" b="1" dirty="0" smtClean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 2015-2017 роки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36" y="1729180"/>
            <a:ext cx="3599631" cy="2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25" y="1759264"/>
            <a:ext cx="3359510" cy="224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7" y="4326091"/>
            <a:ext cx="2712555" cy="1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80" y="4121668"/>
            <a:ext cx="3594100" cy="26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7" y="4121668"/>
            <a:ext cx="2531515" cy="193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4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1068935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Моніторинг якості успішності студентів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094381"/>
              </p:ext>
            </p:extLst>
          </p:nvPr>
        </p:nvGraphicFramePr>
        <p:xfrm>
          <a:off x="601670" y="1443835"/>
          <a:ext cx="7940660" cy="4807701"/>
        </p:xfrm>
        <a:graphic>
          <a:graphicData uri="http://schemas.openxmlformats.org/drawingml/2006/table">
            <a:tbl>
              <a:tblPr firstRow="1" firstCol="1" bandRow="1"/>
              <a:tblGrid>
                <a:gridCol w="1420250"/>
                <a:gridCol w="1190830"/>
                <a:gridCol w="1222289"/>
                <a:gridCol w="952971"/>
                <a:gridCol w="979059"/>
                <a:gridCol w="978292"/>
                <a:gridCol w="1196969"/>
              </a:tblGrid>
              <a:tr h="341217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Результати успішності студентів за  2015/2016 рік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сем.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 сем.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сем.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 сем.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сем.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 сем.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Укра</a:t>
                      </a:r>
                      <a:r>
                        <a:rPr lang="uk-UA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ї</a:t>
                      </a: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нська мова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Т-11-65%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Т-11-75%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Т-21-70%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Т-21-75%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Українська література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ВШ-11-88%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ВШ11-94%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Т-11-80%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Т-11-75%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Т-21-80%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Т-21-75%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9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Українська мова(за професійним спрямуванням)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Т-31-81%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Т-31-76%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9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Основи культури і техніки мовлення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ВШ-41-90%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ВШ-42-87%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ВШ-41-80%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ВШ-42-87%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Дитяча література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ВШ-41-80%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ВШ-42-75%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ВШ-41-74%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ВШ-41-70%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25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525742"/>
              </p:ext>
            </p:extLst>
          </p:nvPr>
        </p:nvGraphicFramePr>
        <p:xfrm>
          <a:off x="448965" y="833016"/>
          <a:ext cx="8093365" cy="5497380"/>
        </p:xfrm>
        <a:graphic>
          <a:graphicData uri="http://schemas.openxmlformats.org/drawingml/2006/table">
            <a:tbl>
              <a:tblPr firstRow="1" firstCol="1" bandRow="1"/>
              <a:tblGrid>
                <a:gridCol w="2530544"/>
                <a:gridCol w="2121774"/>
                <a:gridCol w="1697966"/>
                <a:gridCol w="1743081"/>
              </a:tblGrid>
              <a:tr h="85514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Результати успішності студентів за І семестр 2016/2017 рік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сем.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сем.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сем.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Укра</a:t>
                      </a:r>
                      <a:r>
                        <a:rPr lang="uk-UA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ї</a:t>
                      </a:r>
                      <a:r>
                        <a:rPr lang="ru-RU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нська мова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ВШ-11-93%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Т-21-65%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Українська література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ВШ-21-88%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Т-11-82%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Т-21-75%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0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Основи культури і техніки мовлення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ВШ-41-81%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Дитяча література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ВШ-41- 77%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Д-21-79%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513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Активна життєва позиція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uk-UA" sz="1800" dirty="0" smtClean="0"/>
              <a:t>Участь в обласних </a:t>
            </a:r>
            <a:r>
              <a:rPr lang="uk-UA" sz="1800" dirty="0" smtClean="0"/>
              <a:t>змаганнях </a:t>
            </a:r>
            <a:r>
              <a:rPr lang="uk-UA" sz="2000" dirty="0" smtClean="0">
                <a:solidFill>
                  <a:prstClr val="black"/>
                </a:solidFill>
              </a:rPr>
              <a:t>«</a:t>
            </a:r>
            <a:r>
              <a:rPr lang="uk-UA" sz="2000" b="1" dirty="0">
                <a:solidFill>
                  <a:prstClr val="black"/>
                </a:solidFill>
              </a:rPr>
              <a:t>Мама,тато, я – спортивна сім'я</a:t>
            </a:r>
            <a:r>
              <a:rPr lang="uk-UA" sz="2000" b="1" dirty="0" smtClean="0">
                <a:solidFill>
                  <a:prstClr val="black"/>
                </a:solidFill>
              </a:rPr>
              <a:t>»</a:t>
            </a:r>
            <a:endParaRPr lang="uk-UA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uk-UA" sz="1800" dirty="0" smtClean="0"/>
              <a:t> від </a:t>
            </a:r>
            <a:r>
              <a:rPr lang="uk-UA" sz="1800" dirty="0" err="1" smtClean="0"/>
              <a:t>Красноградського</a:t>
            </a:r>
            <a:r>
              <a:rPr lang="uk-UA" sz="1800" dirty="0" smtClean="0"/>
              <a:t> району</a:t>
            </a:r>
            <a:endParaRPr lang="ru-RU" sz="2000" b="1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b="1" dirty="0" smtClean="0"/>
              <a:t>Участь у районних молодіжно-спортивних змаганням до Дня молоді!</a:t>
            </a:r>
          </a:p>
          <a:p>
            <a:pPr marL="0" indent="0">
              <a:buNone/>
            </a:pPr>
            <a:endParaRPr lang="ru-RU" sz="1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t="1" r="-36232" b="3886"/>
          <a:stretch/>
        </p:blipFill>
        <p:spPr bwMode="auto">
          <a:xfrm>
            <a:off x="4266590" y="2207360"/>
            <a:ext cx="6302805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0" y="2970885"/>
            <a:ext cx="2774548" cy="369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374901"/>
            <a:ext cx="8229600" cy="152705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Гран-прі в районному конкурсі Різдвяних вертепів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2060976"/>
            <a:ext cx="7329840" cy="45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160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527605"/>
            <a:ext cx="8229600" cy="1068935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Плани на майбутнє: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хорошого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уроку учитель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готується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                                       (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В.Сухомлинського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5319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ПЕДАГОГІЧНЕ ЕСЕ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ru-RU" sz="2000" dirty="0" err="1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Вчитель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викладач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, педагог…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Скільки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синонімів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одного слова.        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Вчитель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…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Це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посада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чи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покликання</a:t>
            </a:r>
            <a:r>
              <a:rPr lang="ru-RU" sz="200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? </a:t>
            </a:r>
            <a:endParaRPr lang="ru-RU" sz="2000" smtClean="0">
              <a:solidFill>
                <a:schemeClr val="tx1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0" lvl="0" indent="0" algn="ctr">
              <a:buNone/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Яким</a:t>
            </a: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має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бути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сьогодні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вчитель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?         </a:t>
            </a:r>
            <a:endParaRPr lang="ru-RU" sz="1400" dirty="0">
              <a:solidFill>
                <a:schemeClr val="tx1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Вчитель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– артист, роль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якого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триває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не годину і не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дві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, а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довгі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роки.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Він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повністю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занурюється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у свою роль,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живе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нею.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Вчитель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–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лікар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який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лікує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не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тільки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тіло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, а й душу.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Вчитель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–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будівельник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.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Він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будує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людські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долі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.  У той же час,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викладач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– проста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людина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.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Зі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своїми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радощами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і печалями, проблемами.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Він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багатогранний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цікавий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добрий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суворий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справедливий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непідкупний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.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Звідки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ж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бере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свої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сили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викладач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щоб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одночасно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бути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вихователем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і педагогом, артистом і скульптором,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батьком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матір’ю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…                                            </a:t>
            </a:r>
            <a:endParaRPr lang="ru-RU" sz="1400" dirty="0">
              <a:solidFill>
                <a:schemeClr val="tx1"/>
              </a:solidFill>
              <a:latin typeface="Georgia" pitchFamily="18" charset="0"/>
              <a:ea typeface="Calibri"/>
              <a:cs typeface="Times New Roman"/>
            </a:endParaRPr>
          </a:p>
          <a:p>
            <a:pPr marL="0" lvl="0" indent="0" algn="ctr">
              <a:buNone/>
            </a:pP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179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0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527606"/>
            <a:ext cx="8229600" cy="916230"/>
          </a:xfrm>
          <a:effectLst>
            <a:innerShdw blurRad="63500" dist="50800" dir="1284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Короткі біографічні відомості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38638"/>
              </p:ext>
            </p:extLst>
          </p:nvPr>
        </p:nvGraphicFramePr>
        <p:xfrm>
          <a:off x="2128720" y="1901950"/>
          <a:ext cx="8229600" cy="391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7" t="8850" r="59089" b="4151"/>
          <a:stretch/>
        </p:blipFill>
        <p:spPr bwMode="auto">
          <a:xfrm>
            <a:off x="601670" y="1709978"/>
            <a:ext cx="2975867" cy="4315007"/>
          </a:xfrm>
          <a:prstGeom prst="rect">
            <a:avLst/>
          </a:prstGeom>
          <a:noFill/>
          <a:ln w="76200">
            <a:solidFill>
              <a:srgbClr val="7ABC3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7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86318"/>
              </p:ext>
            </p:extLst>
          </p:nvPr>
        </p:nvGraphicFramePr>
        <p:xfrm>
          <a:off x="449263" y="833015"/>
          <a:ext cx="8229600" cy="5140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84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374901"/>
            <a:ext cx="8229600" cy="1527050"/>
          </a:xfrm>
        </p:spPr>
        <p:txBody>
          <a:bodyPr>
            <a:noAutofit/>
          </a:bodyPr>
          <a:lstStyle/>
          <a:p>
            <a:pPr algn="ctr"/>
            <a:r>
              <a:rPr lang="uk-UA" sz="8800" b="1" dirty="0" smtClean="0">
                <a:solidFill>
                  <a:schemeClr val="tx1"/>
                </a:solidFill>
              </a:rPr>
              <a:t>Освіта</a:t>
            </a:r>
            <a:endParaRPr lang="ru-RU" sz="8800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548007"/>
              </p:ext>
            </p:extLst>
          </p:nvPr>
        </p:nvGraphicFramePr>
        <p:xfrm>
          <a:off x="448965" y="2054655"/>
          <a:ext cx="8229600" cy="391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31">
            <a:off x="448965" y="4650640"/>
            <a:ext cx="2443279" cy="1832460"/>
          </a:xfrm>
          <a:prstGeom prst="rect">
            <a:avLst/>
          </a:prstGeom>
          <a:noFill/>
          <a:ln w="57150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2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Нагороди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admin\Desktop\портфолио\IMG_20170219_1007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64676">
            <a:off x="4671764" y="1509768"/>
            <a:ext cx="3283192" cy="4377590"/>
          </a:xfrm>
          <a:prstGeom prst="rect">
            <a:avLst/>
          </a:prstGeom>
          <a:noFill/>
          <a:ln w="76200">
            <a:solidFill>
              <a:srgbClr val="2A5A06">
                <a:alpha val="89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21195948"/>
              </p:ext>
            </p:extLst>
          </p:nvPr>
        </p:nvGraphicFramePr>
        <p:xfrm>
          <a:off x="457200" y="1435100"/>
          <a:ext cx="3008313" cy="4691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204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855" y="222196"/>
            <a:ext cx="8229600" cy="122164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Відомості про підвищення кваліфікації та професійну </a:t>
            </a:r>
            <a:r>
              <a:rPr lang="uk-UA" b="1" dirty="0" err="1" smtClean="0">
                <a:solidFill>
                  <a:schemeClr val="tx1"/>
                </a:solidFill>
              </a:rPr>
              <a:t>передпідготовку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362442"/>
              </p:ext>
            </p:extLst>
          </p:nvPr>
        </p:nvGraphicFramePr>
        <p:xfrm>
          <a:off x="448965" y="2054655"/>
          <a:ext cx="8229600" cy="391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1901950"/>
            <a:ext cx="1365195" cy="1023896"/>
          </a:xfrm>
          <a:prstGeom prst="rect">
            <a:avLst/>
          </a:prstGeom>
          <a:noFill/>
          <a:ln w="76200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4" y="3047390"/>
            <a:ext cx="1365195" cy="1023896"/>
          </a:xfrm>
          <a:prstGeom prst="rect">
            <a:avLst/>
          </a:prstGeom>
          <a:noFill/>
          <a:ln w="76200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6" y="4118639"/>
            <a:ext cx="1365194" cy="1023896"/>
          </a:xfrm>
          <a:prstGeom prst="rect">
            <a:avLst/>
          </a:prstGeom>
          <a:noFill/>
          <a:ln w="76200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5" y="5136975"/>
            <a:ext cx="1461365" cy="1096024"/>
          </a:xfrm>
          <a:prstGeom prst="rect">
            <a:avLst/>
          </a:prstGeom>
          <a:noFill/>
          <a:ln w="76200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527606"/>
            <a:ext cx="8229600" cy="91623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</a:rPr>
              <a:t>Робота над методичною проблемою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070088"/>
              </p:ext>
            </p:extLst>
          </p:nvPr>
        </p:nvGraphicFramePr>
        <p:xfrm>
          <a:off x="448965" y="2054655"/>
          <a:ext cx="8229600" cy="391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64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0359">
            <a:off x="7353029" y="4981105"/>
            <a:ext cx="1898115" cy="142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16661">
            <a:off x="6803112" y="3202959"/>
            <a:ext cx="2006307" cy="150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b="1" dirty="0" smtClean="0">
                <a:solidFill>
                  <a:schemeClr val="tx1"/>
                </a:solidFill>
              </a:rPr>
              <a:t>Методичні розробки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860157">
            <a:off x="363187" y="3716843"/>
            <a:ext cx="1979216" cy="14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976015" y="1600200"/>
            <a:ext cx="6710785" cy="4525963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AutoNum type="arabicPeriod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Застосування інтерактивних методів виховання як форма згуртування студентського колективу     (2016 рік)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2. Використання хмарних технологій на заняттях з української літератури (2016 рік)</a:t>
            </a:r>
          </a:p>
          <a:p>
            <a:pPr>
              <a:spcBef>
                <a:spcPts val="0"/>
              </a:spcBef>
            </a:pP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3.Особливості формування творчої особистості майбутнього педагога шляхом морально етичного та естетичного виховання (2017 рік)</a:t>
            </a:r>
          </a:p>
          <a:p>
            <a:pPr>
              <a:spcBef>
                <a:spcPts val="0"/>
              </a:spcBef>
            </a:pP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4. Шляхи впровадження сучасних технологій навчання на заняттях з української мови(2017 рік)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3873">
            <a:off x="601670" y="1888880"/>
            <a:ext cx="1849887" cy="138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7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1282</Words>
  <Application>Microsoft Office PowerPoint</Application>
  <PresentationFormat>Экран (4:3)</PresentationFormat>
  <Paragraphs>254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Красноградський коледж Комунального закладу  «Харківська гуманітарно-педагогічна академія»    Портфоліо  викладача української, німецької мов  </vt:lpstr>
      <vt:lpstr>Портфоліо</vt:lpstr>
      <vt:lpstr>Короткі біографічні відомості</vt:lpstr>
      <vt:lpstr>Презентация PowerPoint</vt:lpstr>
      <vt:lpstr>Освіта</vt:lpstr>
      <vt:lpstr>Нагороди</vt:lpstr>
      <vt:lpstr>Відомості про підвищення кваліфікації та професійну передпідготовку</vt:lpstr>
      <vt:lpstr>Робота над методичною проблемою</vt:lpstr>
      <vt:lpstr>Методичні розробки</vt:lpstr>
      <vt:lpstr>Обмін досвідом з індивідуальної проблеми викладача</vt:lpstr>
      <vt:lpstr>Участь у вебінарі</vt:lpstr>
      <vt:lpstr>Публікації в методичному віснику «Педагогічна майстерня»</vt:lpstr>
      <vt:lpstr>Участь у роботі циклової комісії викладачів філологічних та соціально-економічних дисциплін </vt:lpstr>
      <vt:lpstr>Позааудиторна робота зі студентами Історико-літературний журнал «Історія України в художніх творах» (2016 рік)</vt:lpstr>
      <vt:lpstr>Керівництво творчою групою «Педагогіка співпраці на заняттях  з іноземної мови та в позааудиторний час»</vt:lpstr>
      <vt:lpstr>Участь у засіданні  інформаційної студії для викладачів  виступ :«Використання хмарних сервісів в педагогічній діяльності»(2016 рік), доповідь «Керівник групи-велика праця розуму та серця» на засіданні «круглого» столу «Вплив особистості викладача на ефективність освітнього процесу педагогічного коледжу»(2017рік)   </vt:lpstr>
      <vt:lpstr>Позааудиторна робота  </vt:lpstr>
      <vt:lpstr>Профорієнтаційна робота зустріч з учнями  Миколо-Комишуватської ЗОШ 2015 рік</vt:lpstr>
      <vt:lpstr>Участь у роботі циклової комісії викладачів філологічних та соціально-економічних дисциплін . </vt:lpstr>
      <vt:lpstr>Наявність публікацій із проблем розвитку, виховання і навчання студентів</vt:lpstr>
      <vt:lpstr>Керівництво групою  спеціальності «Початкова освіта»  2015-2017 роки</vt:lpstr>
      <vt:lpstr>Моніторинг якості успішності студентів</vt:lpstr>
      <vt:lpstr>Презентация PowerPoint</vt:lpstr>
      <vt:lpstr>Активна життєва позиція</vt:lpstr>
      <vt:lpstr>Гран-прі в районному конкурсі Різдвяних вертепів</vt:lpstr>
      <vt:lpstr>Плани на майбутнє:</vt:lpstr>
      <vt:lpstr>ПЕДАГОГІЧНЕ ЕСЕ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admin</cp:lastModifiedBy>
  <cp:revision>102</cp:revision>
  <cp:lastPrinted>2017-02-19T18:56:51Z</cp:lastPrinted>
  <dcterms:created xsi:type="dcterms:W3CDTF">2013-08-21T19:17:07Z</dcterms:created>
  <dcterms:modified xsi:type="dcterms:W3CDTF">2017-07-18T16:36:25Z</dcterms:modified>
</cp:coreProperties>
</file>